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Дарья Гуримская" userId="94876dc87691cfab" providerId="LiveId" clId="{70E4B699-323A-46B2-9EC8-0B49E686BEA2}"/>
    <pc:docChg chg="undo custSel addSld delSld modSld">
      <pc:chgData name="Дарья Гуримская" userId="94876dc87691cfab" providerId="LiveId" clId="{70E4B699-323A-46B2-9EC8-0B49E686BEA2}" dt="2024-01-28T01:39:50.998" v="234" actId="1076"/>
      <pc:docMkLst>
        <pc:docMk/>
      </pc:docMkLst>
      <pc:sldChg chg="modTransition">
        <pc:chgData name="Дарья Гуримская" userId="94876dc87691cfab" providerId="LiveId" clId="{70E4B699-323A-46B2-9EC8-0B49E686BEA2}" dt="2024-01-28T01:34:02.185" v="180"/>
        <pc:sldMkLst>
          <pc:docMk/>
          <pc:sldMk cId="3696438340" sldId="257"/>
        </pc:sldMkLst>
      </pc:sldChg>
      <pc:sldChg chg="modSp mod modTransition">
        <pc:chgData name="Дарья Гуримская" userId="94876dc87691cfab" providerId="LiveId" clId="{70E4B699-323A-46B2-9EC8-0B49E686BEA2}" dt="2024-01-28T01:36:55.976" v="214"/>
        <pc:sldMkLst>
          <pc:docMk/>
          <pc:sldMk cId="3412347928" sldId="258"/>
        </pc:sldMkLst>
        <pc:picChg chg="mod">
          <ac:chgData name="Дарья Гуримская" userId="94876dc87691cfab" providerId="LiveId" clId="{70E4B699-323A-46B2-9EC8-0B49E686BEA2}" dt="2024-01-28T01:35:14.595" v="195" actId="14100"/>
          <ac:picMkLst>
            <pc:docMk/>
            <pc:sldMk cId="3412347928" sldId="258"/>
            <ac:picMk id="5" creationId="{FFDAC40D-E990-4EA6-A681-17982F8FDFE8}"/>
          </ac:picMkLst>
        </pc:picChg>
      </pc:sldChg>
      <pc:sldChg chg="modTransition">
        <pc:chgData name="Дарья Гуримская" userId="94876dc87691cfab" providerId="LiveId" clId="{70E4B699-323A-46B2-9EC8-0B49E686BEA2}" dt="2024-01-28T01:36:58.926" v="215"/>
        <pc:sldMkLst>
          <pc:docMk/>
          <pc:sldMk cId="254252194" sldId="259"/>
        </pc:sldMkLst>
      </pc:sldChg>
      <pc:sldChg chg="modSp mod modTransition">
        <pc:chgData name="Дарья Гуримская" userId="94876dc87691cfab" providerId="LiveId" clId="{70E4B699-323A-46B2-9EC8-0B49E686BEA2}" dt="2024-01-28T01:39:50.998" v="234" actId="1076"/>
        <pc:sldMkLst>
          <pc:docMk/>
          <pc:sldMk cId="541680151" sldId="260"/>
        </pc:sldMkLst>
        <pc:picChg chg="mod">
          <ac:chgData name="Дарья Гуримская" userId="94876dc87691cfab" providerId="LiveId" clId="{70E4B699-323A-46B2-9EC8-0B49E686BEA2}" dt="2024-01-28T01:39:50.998" v="234" actId="1076"/>
          <ac:picMkLst>
            <pc:docMk/>
            <pc:sldMk cId="541680151" sldId="260"/>
            <ac:picMk id="7" creationId="{4D239FF7-12C7-4FDC-BEFB-CB0278149A07}"/>
          </ac:picMkLst>
        </pc:picChg>
      </pc:sldChg>
      <pc:sldChg chg="modTransition">
        <pc:chgData name="Дарья Гуримская" userId="94876dc87691cfab" providerId="LiveId" clId="{70E4B699-323A-46B2-9EC8-0B49E686BEA2}" dt="2024-01-28T01:38:18.867" v="221"/>
        <pc:sldMkLst>
          <pc:docMk/>
          <pc:sldMk cId="590036983" sldId="261"/>
        </pc:sldMkLst>
      </pc:sldChg>
      <pc:sldChg chg="modTransition">
        <pc:chgData name="Дарья Гуримская" userId="94876dc87691cfab" providerId="LiveId" clId="{70E4B699-323A-46B2-9EC8-0B49E686BEA2}" dt="2024-01-28T01:38:23.773" v="222"/>
        <pc:sldMkLst>
          <pc:docMk/>
          <pc:sldMk cId="3212496403" sldId="262"/>
        </pc:sldMkLst>
      </pc:sldChg>
      <pc:sldChg chg="modSp mod modTransition">
        <pc:chgData name="Дарья Гуримская" userId="94876dc87691cfab" providerId="LiveId" clId="{70E4B699-323A-46B2-9EC8-0B49E686BEA2}" dt="2024-01-28T01:39:36.193" v="233" actId="1076"/>
        <pc:sldMkLst>
          <pc:docMk/>
          <pc:sldMk cId="3378942763" sldId="263"/>
        </pc:sldMkLst>
        <pc:picChg chg="mod">
          <ac:chgData name="Дарья Гуримская" userId="94876dc87691cfab" providerId="LiveId" clId="{70E4B699-323A-46B2-9EC8-0B49E686BEA2}" dt="2024-01-28T01:39:36.193" v="233" actId="1076"/>
          <ac:picMkLst>
            <pc:docMk/>
            <pc:sldMk cId="3378942763" sldId="263"/>
            <ac:picMk id="5" creationId="{75D75985-9A9B-4C86-9FC5-3BFC1824C415}"/>
          </ac:picMkLst>
        </pc:picChg>
      </pc:sldChg>
      <pc:sldChg chg="modTransition">
        <pc:chgData name="Дарья Гуримская" userId="94876dc87691cfab" providerId="LiveId" clId="{70E4B699-323A-46B2-9EC8-0B49E686BEA2}" dt="2024-01-28T01:38:30.717" v="224"/>
        <pc:sldMkLst>
          <pc:docMk/>
          <pc:sldMk cId="167129628" sldId="264"/>
        </pc:sldMkLst>
      </pc:sldChg>
      <pc:sldChg chg="addSp modSp mod modTransition">
        <pc:chgData name="Дарья Гуримская" userId="94876dc87691cfab" providerId="LiveId" clId="{70E4B699-323A-46B2-9EC8-0B49E686BEA2}" dt="2024-01-28T01:38:34.727" v="225"/>
        <pc:sldMkLst>
          <pc:docMk/>
          <pc:sldMk cId="1567537721" sldId="265"/>
        </pc:sldMkLst>
        <pc:spChg chg="add mod">
          <ac:chgData name="Дарья Гуримская" userId="94876dc87691cfab" providerId="LiveId" clId="{70E4B699-323A-46B2-9EC8-0B49E686BEA2}" dt="2024-01-28T01:22:29.747" v="19" actId="1076"/>
          <ac:spMkLst>
            <pc:docMk/>
            <pc:sldMk cId="1567537721" sldId="265"/>
            <ac:spMk id="6" creationId="{A9BB8CAE-C836-4A7B-A4F1-946F7C7D520E}"/>
          </ac:spMkLst>
        </pc:spChg>
        <pc:spChg chg="add mod">
          <ac:chgData name="Дарья Гуримская" userId="94876dc87691cfab" providerId="LiveId" clId="{70E4B699-323A-46B2-9EC8-0B49E686BEA2}" dt="2024-01-28T01:22:36.131" v="20" actId="1076"/>
          <ac:spMkLst>
            <pc:docMk/>
            <pc:sldMk cId="1567537721" sldId="265"/>
            <ac:spMk id="7" creationId="{2D4DC055-5639-4F5A-B18B-457D110969C4}"/>
          </ac:spMkLst>
        </pc:spChg>
      </pc:sldChg>
      <pc:sldChg chg="addSp modSp mod modTransition">
        <pc:chgData name="Дарья Гуримская" userId="94876dc87691cfab" providerId="LiveId" clId="{70E4B699-323A-46B2-9EC8-0B49E686BEA2}" dt="2024-01-28T01:38:40.088" v="226"/>
        <pc:sldMkLst>
          <pc:docMk/>
          <pc:sldMk cId="1318490981" sldId="266"/>
        </pc:sldMkLst>
        <pc:spChg chg="mod">
          <ac:chgData name="Дарья Гуримская" userId="94876dc87691cfab" providerId="LiveId" clId="{70E4B699-323A-46B2-9EC8-0B49E686BEA2}" dt="2024-01-28T01:24:44.160" v="49" actId="14100"/>
          <ac:spMkLst>
            <pc:docMk/>
            <pc:sldMk cId="1318490981" sldId="266"/>
            <ac:spMk id="3" creationId="{246319F8-5A41-4494-935F-20A3D5BF7813}"/>
          </ac:spMkLst>
        </pc:spChg>
        <pc:spChg chg="add mod">
          <ac:chgData name="Дарья Гуримская" userId="94876dc87691cfab" providerId="LiveId" clId="{70E4B699-323A-46B2-9EC8-0B49E686BEA2}" dt="2024-01-28T01:24:37.790" v="47" actId="14100"/>
          <ac:spMkLst>
            <pc:docMk/>
            <pc:sldMk cId="1318490981" sldId="266"/>
            <ac:spMk id="4" creationId="{F7003F66-B2C3-4E10-BB35-3EA3283862EC}"/>
          </ac:spMkLst>
        </pc:spChg>
        <pc:spChg chg="add mod">
          <ac:chgData name="Дарья Гуримская" userId="94876dc87691cfab" providerId="LiveId" clId="{70E4B699-323A-46B2-9EC8-0B49E686BEA2}" dt="2024-01-28T01:25:01.691" v="51" actId="1076"/>
          <ac:spMkLst>
            <pc:docMk/>
            <pc:sldMk cId="1318490981" sldId="266"/>
            <ac:spMk id="7" creationId="{A90A29DC-5895-440A-8AA8-52BD1DD6DA3A}"/>
          </ac:spMkLst>
        </pc:spChg>
        <pc:picChg chg="add mod">
          <ac:chgData name="Дарья Гуримская" userId="94876dc87691cfab" providerId="LiveId" clId="{70E4B699-323A-46B2-9EC8-0B49E686BEA2}" dt="2024-01-28T01:23:52.192" v="32" actId="1076"/>
          <ac:picMkLst>
            <pc:docMk/>
            <pc:sldMk cId="1318490981" sldId="266"/>
            <ac:picMk id="6" creationId="{785089F6-8A88-4142-ACDB-43465620F835}"/>
          </ac:picMkLst>
        </pc:picChg>
      </pc:sldChg>
      <pc:sldChg chg="addSp delSp modSp mod modTransition">
        <pc:chgData name="Дарья Гуримская" userId="94876dc87691cfab" providerId="LiveId" clId="{70E4B699-323A-46B2-9EC8-0B49E686BEA2}" dt="2024-01-28T01:38:48.857" v="227"/>
        <pc:sldMkLst>
          <pc:docMk/>
          <pc:sldMk cId="590064635" sldId="267"/>
        </pc:sldMkLst>
        <pc:spChg chg="mod">
          <ac:chgData name="Дарья Гуримская" userId="94876dc87691cfab" providerId="LiveId" clId="{70E4B699-323A-46B2-9EC8-0B49E686BEA2}" dt="2024-01-28T01:26:40.833" v="73" actId="14100"/>
          <ac:spMkLst>
            <pc:docMk/>
            <pc:sldMk cId="590064635" sldId="267"/>
            <ac:spMk id="3" creationId="{4BF59C7D-0075-43A7-BEBF-64F5F65E8313}"/>
          </ac:spMkLst>
        </pc:spChg>
        <pc:spChg chg="add mod">
          <ac:chgData name="Дарья Гуримская" userId="94876dc87691cfab" providerId="LiveId" clId="{70E4B699-323A-46B2-9EC8-0B49E686BEA2}" dt="2024-01-28T01:27:06.552" v="78" actId="20577"/>
          <ac:spMkLst>
            <pc:docMk/>
            <pc:sldMk cId="590064635" sldId="267"/>
            <ac:spMk id="4" creationId="{21269CCA-F46C-42E2-AD41-03A572E2B019}"/>
          </ac:spMkLst>
        </pc:spChg>
        <pc:spChg chg="add mod">
          <ac:chgData name="Дарья Гуримская" userId="94876dc87691cfab" providerId="LiveId" clId="{70E4B699-323A-46B2-9EC8-0B49E686BEA2}" dt="2024-01-28T01:27:18.382" v="80" actId="1076"/>
          <ac:spMkLst>
            <pc:docMk/>
            <pc:sldMk cId="590064635" sldId="267"/>
            <ac:spMk id="5" creationId="{F992A297-7958-4500-A28F-421765513475}"/>
          </ac:spMkLst>
        </pc:spChg>
        <pc:picChg chg="add mod">
          <ac:chgData name="Дарья Гуримская" userId="94876dc87691cfab" providerId="LiveId" clId="{70E4B699-323A-46B2-9EC8-0B49E686BEA2}" dt="2024-01-28T01:27:36.492" v="84" actId="1076"/>
          <ac:picMkLst>
            <pc:docMk/>
            <pc:sldMk cId="590064635" sldId="267"/>
            <ac:picMk id="7" creationId="{B91775BE-D441-47E4-BBA5-073A0B59EC33}"/>
          </ac:picMkLst>
        </pc:picChg>
        <pc:cxnChg chg="add mod">
          <ac:chgData name="Дарья Гуримская" userId="94876dc87691cfab" providerId="LiveId" clId="{70E4B699-323A-46B2-9EC8-0B49E686BEA2}" dt="2024-01-28T01:28:07.922" v="91" actId="1582"/>
          <ac:cxnSpMkLst>
            <pc:docMk/>
            <pc:sldMk cId="590064635" sldId="267"/>
            <ac:cxnSpMk id="9" creationId="{F00634B2-B8D0-4A76-A531-909A3911FB24}"/>
          </ac:cxnSpMkLst>
        </pc:cxnChg>
        <pc:cxnChg chg="add del mod">
          <ac:chgData name="Дарья Гуримская" userId="94876dc87691cfab" providerId="LiveId" clId="{70E4B699-323A-46B2-9EC8-0B49E686BEA2}" dt="2024-01-28T01:28:25.382" v="94" actId="21"/>
          <ac:cxnSpMkLst>
            <pc:docMk/>
            <pc:sldMk cId="590064635" sldId="267"/>
            <ac:cxnSpMk id="14" creationId="{F4E37EDC-5C24-4D63-9FB8-EB2FB63EFCFE}"/>
          </ac:cxnSpMkLst>
        </pc:cxnChg>
      </pc:sldChg>
      <pc:sldChg chg="addSp delSp modSp mod modTransition">
        <pc:chgData name="Дарья Гуримская" userId="94876dc87691cfab" providerId="LiveId" clId="{70E4B699-323A-46B2-9EC8-0B49E686BEA2}" dt="2024-01-28T01:39:03.187" v="230"/>
        <pc:sldMkLst>
          <pc:docMk/>
          <pc:sldMk cId="103723239" sldId="268"/>
        </pc:sldMkLst>
        <pc:spChg chg="add del mod">
          <ac:chgData name="Дарья Гуримская" userId="94876dc87691cfab" providerId="LiveId" clId="{70E4B699-323A-46B2-9EC8-0B49E686BEA2}" dt="2024-01-28T01:29:08.306" v="100" actId="21"/>
          <ac:spMkLst>
            <pc:docMk/>
            <pc:sldMk cId="103723239" sldId="268"/>
            <ac:spMk id="2" creationId="{FFA637AD-3AED-42C0-9B8E-EE812BBE2C62}"/>
          </ac:spMkLst>
        </pc:spChg>
        <pc:spChg chg="add del">
          <ac:chgData name="Дарья Гуримская" userId="94876dc87691cfab" providerId="LiveId" clId="{70E4B699-323A-46B2-9EC8-0B49E686BEA2}" dt="2024-01-28T01:29:55.377" v="102" actId="21"/>
          <ac:spMkLst>
            <pc:docMk/>
            <pc:sldMk cId="103723239" sldId="268"/>
            <ac:spMk id="3" creationId="{4717B565-8660-4C38-8255-653EF9C807CD}"/>
          </ac:spMkLst>
        </pc:spChg>
        <pc:spChg chg="add del">
          <ac:chgData name="Дарья Гуримская" userId="94876dc87691cfab" providerId="LiveId" clId="{70E4B699-323A-46B2-9EC8-0B49E686BEA2}" dt="2024-01-28T01:30:08.257" v="104" actId="21"/>
          <ac:spMkLst>
            <pc:docMk/>
            <pc:sldMk cId="103723239" sldId="268"/>
            <ac:spMk id="4" creationId="{8D4DC653-096E-403A-8E2F-50C1426DFC2E}"/>
          </ac:spMkLst>
        </pc:spChg>
        <pc:spChg chg="add del mod">
          <ac:chgData name="Дарья Гуримская" userId="94876dc87691cfab" providerId="LiveId" clId="{70E4B699-323A-46B2-9EC8-0B49E686BEA2}" dt="2024-01-28T01:31:46.429" v="125"/>
          <ac:spMkLst>
            <pc:docMk/>
            <pc:sldMk cId="103723239" sldId="268"/>
            <ac:spMk id="5" creationId="{B09FC19C-51DF-4CB5-8D86-DA571F467F6F}"/>
          </ac:spMkLst>
        </pc:spChg>
        <pc:spChg chg="add mod">
          <ac:chgData name="Дарья Гуримская" userId="94876dc87691cfab" providerId="LiveId" clId="{70E4B699-323A-46B2-9EC8-0B49E686BEA2}" dt="2024-01-28T01:33:08.509" v="172" actId="115"/>
          <ac:spMkLst>
            <pc:docMk/>
            <pc:sldMk cId="103723239" sldId="268"/>
            <ac:spMk id="9" creationId="{BBA5EE66-6DD2-4760-ABC3-7B0A40394CF6}"/>
          </ac:spMkLst>
        </pc:spChg>
        <pc:picChg chg="add del mod">
          <ac:chgData name="Дарья Гуримская" userId="94876dc87691cfab" providerId="LiveId" clId="{70E4B699-323A-46B2-9EC8-0B49E686BEA2}" dt="2024-01-28T01:31:46.429" v="125"/>
          <ac:picMkLst>
            <pc:docMk/>
            <pc:sldMk cId="103723239" sldId="268"/>
            <ac:picMk id="7" creationId="{82742651-49DB-4027-AABA-5EC670614EA1}"/>
          </ac:picMkLst>
        </pc:picChg>
        <pc:picChg chg="mod">
          <ac:chgData name="Дарья Гуримская" userId="94876dc87691cfab" providerId="LiveId" clId="{70E4B699-323A-46B2-9EC8-0B49E686BEA2}" dt="2024-01-28T01:31:46.429" v="125"/>
          <ac:picMkLst>
            <pc:docMk/>
            <pc:sldMk cId="103723239" sldId="268"/>
            <ac:picMk id="8" creationId="{977812C4-0F75-4D09-BA1E-DEADDF70477E}"/>
          </ac:picMkLst>
        </pc:picChg>
        <pc:picChg chg="add mod">
          <ac:chgData name="Дарья Гуримская" userId="94876dc87691cfab" providerId="LiveId" clId="{70E4B699-323A-46B2-9EC8-0B49E686BEA2}" dt="2024-01-28T01:33:38.129" v="178" actId="1440"/>
          <ac:picMkLst>
            <pc:docMk/>
            <pc:sldMk cId="103723239" sldId="268"/>
            <ac:picMk id="10" creationId="{35298DD8-F3A9-4584-8151-D97E5F3BE64F}"/>
          </ac:picMkLst>
        </pc:picChg>
      </pc:sldChg>
      <pc:sldChg chg="new del">
        <pc:chgData name="Дарья Гуримская" userId="94876dc87691cfab" providerId="LiveId" clId="{70E4B699-323A-46B2-9EC8-0B49E686BEA2}" dt="2024-01-28T01:39:09.028" v="232" actId="47"/>
        <pc:sldMkLst>
          <pc:docMk/>
          <pc:sldMk cId="1291809080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BD9C44-3855-421A-BC60-0B610A643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238BA7-B1F4-4F44-A3BE-B621A6C99A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2DA172-2AE6-432E-83E9-C128E880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1C54A8-A10B-467C-8841-D7D42602A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43E68A-0FC5-4EC4-BFD9-7F4AFE1B8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003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9C68C5-7281-4302-9EB3-12F3DF18C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C243EF3-CA03-44CA-A8F7-D3B7D6AFC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A5A560-6437-42EB-BA12-6AACE99AC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01AAFC-EC70-434B-B195-DEA6AAE81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311306-8684-45DA-AB0C-5F2DBFCCB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37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BED771A-62D9-42ED-98B5-53A513C07C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F29C3F8-0E35-407C-BC86-1E9A40530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40530E-BF23-4FFF-9981-77B8D169A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AE1B7B-B0E3-487C-8F74-2BF05D175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1EB2B7-B30C-43DF-B234-FDD3B984E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57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D3D548-7157-409E-BE50-A95C62FE1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F6E839-CB75-407C-B57F-AA2CE7044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4E400D-1233-498F-BAED-FAD809F53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5E178B-B5F7-4BD6-BEC1-7495E985E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526C55-6306-441E-854A-74B76F652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99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2B97FC-7BD8-4891-A59C-628C73568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EC66F0-C9A3-4496-AABF-065DA3566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277E15-D4BD-488F-B46C-7E46CC7A1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0621EE-A29C-4741-A222-AFF5D32EE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2ACD8D-D933-43D9-95C6-D8CF9928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11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700876-7E4F-479A-93B5-DD871390E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3AD851-0CF3-49B8-9154-829B0D4585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E6B28D8-33F9-4030-8D19-8EF72CE59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25D5EC-C92D-4774-9AE3-B893C0C6A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F8EAB3-1DAF-438A-9BAF-6261CCBC8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231CD71-7FEE-4ECB-9E0F-FDBF4DA1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23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0D1762-A411-4BC0-BDF1-9ACC1C7AE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AE2122-1474-4E87-AFF2-05FB4B96B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361F2BB-B820-4836-892E-2636ACF55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48A70F8-754A-44E2-8979-DEAC7DB576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A25C250-118E-41DC-AD93-74B22424C3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0734422-E6EE-42AD-BC13-2D5F0C4B0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AE5BBB7-CE8F-4A8C-81F7-A667260C9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3B53772-D402-4AD0-B52E-E0393877C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96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4E338C-E65A-4565-954F-1BC4E0AC9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A80B6BE-0544-403C-A8C8-B5DBFC19D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395DFD-CD7F-4225-BE66-864ADAC13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A14F0C2-196D-41E4-AA51-09F5B71A5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15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8A7E166-43CA-46E6-A7AC-E6E91DE33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DC5FFE2-D705-45C3-A1E9-17A68E875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AF9EEB4-DEE0-4C63-84FD-FB97A60E4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50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EAFB48-5221-4034-A372-A8150D97D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D87DFE-D5D4-438B-A7CA-5B902C8EA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3B5F82-434E-4B96-A469-D2A7C8D20D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1959DA-8382-461A-B885-59CDC518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9DD396-41D9-424F-B5EF-7C543021C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CC74D2-FA07-4054-8808-17B66DD41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60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E93A97-DD46-40FE-AFCC-9A86ED1E7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CED3DDC-4BC6-4E35-812D-77504633D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5264088-AEC1-45B7-8B0B-564376E25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926B94-2658-48D7-9F89-9519B9990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0F42C16-8856-41D4-9D19-DC49E0B16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D1A2D9-07E7-4D87-9148-ABD23F43C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74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8F70F-5520-4340-B511-DD779A5B9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5C669C-2196-4F7A-B7D5-3179487EA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3CEA2C-2883-4180-AA49-CAD3C19F37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D6732-E7D3-4CEF-8474-DECE62E87018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5BE136-E1FF-4BD8-9D3A-EA975A4EC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145AA0-A26E-43CD-965B-70238989E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77842-02FD-4048-929F-9BC91CA66C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263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B3D39BE-3A05-4AA9-83D7-334D1EFA8B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" b="2688"/>
          <a:stretch>
            <a:fillRect/>
          </a:stretch>
        </p:blipFill>
        <p:spPr>
          <a:xfrm rot="5400000">
            <a:off x="7238046" y="-597613"/>
            <a:ext cx="4356339" cy="5551566"/>
          </a:xfrm>
          <a:custGeom>
            <a:avLst/>
            <a:gdLst>
              <a:gd name="connsiteX0" fmla="*/ 0 w 4356339"/>
              <a:gd name="connsiteY0" fmla="*/ 3913225 h 5551566"/>
              <a:gd name="connsiteX1" fmla="*/ 0 w 4356339"/>
              <a:gd name="connsiteY1" fmla="*/ 0 h 5551566"/>
              <a:gd name="connsiteX2" fmla="*/ 2099578 w 4356339"/>
              <a:gd name="connsiteY2" fmla="*/ 0 h 5551566"/>
              <a:gd name="connsiteX3" fmla="*/ 2118217 w 4356339"/>
              <a:gd name="connsiteY3" fmla="*/ 81046 h 5551566"/>
              <a:gd name="connsiteX4" fmla="*/ 2291713 w 4356339"/>
              <a:gd name="connsiteY4" fmla="*/ 530906 h 5551566"/>
              <a:gd name="connsiteX5" fmla="*/ 3266799 w 4356339"/>
              <a:gd name="connsiteY5" fmla="*/ 405071 h 5551566"/>
              <a:gd name="connsiteX6" fmla="*/ 4356084 w 4356339"/>
              <a:gd name="connsiteY6" fmla="*/ 1462084 h 5551566"/>
              <a:gd name="connsiteX7" fmla="*/ 3372213 w 4356339"/>
              <a:gd name="connsiteY7" fmla="*/ 2821100 h 5551566"/>
              <a:gd name="connsiteX8" fmla="*/ 3706026 w 4356339"/>
              <a:gd name="connsiteY8" fmla="*/ 4440175 h 5551566"/>
              <a:gd name="connsiteX9" fmla="*/ 2177513 w 4356339"/>
              <a:gd name="connsiteY9" fmla="*/ 5547522 h 5551566"/>
              <a:gd name="connsiteX10" fmla="*/ 1615301 w 4356339"/>
              <a:gd name="connsiteY10" fmla="*/ 4809291 h 5551566"/>
              <a:gd name="connsiteX11" fmla="*/ 359109 w 4356339"/>
              <a:gd name="connsiteY11" fmla="*/ 4700234 h 5551566"/>
              <a:gd name="connsiteX12" fmla="*/ 8175 w 4356339"/>
              <a:gd name="connsiteY12" fmla="*/ 3988595 h 5551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56339" h="5551566">
                <a:moveTo>
                  <a:pt x="0" y="3913225"/>
                </a:moveTo>
                <a:lnTo>
                  <a:pt x="0" y="0"/>
                </a:lnTo>
                <a:lnTo>
                  <a:pt x="2099578" y="0"/>
                </a:lnTo>
                <a:lnTo>
                  <a:pt x="2118217" y="81046"/>
                </a:lnTo>
                <a:cubicBezTo>
                  <a:pt x="2154454" y="272944"/>
                  <a:pt x="2172389" y="467988"/>
                  <a:pt x="2291713" y="530906"/>
                </a:cubicBezTo>
                <a:cubicBezTo>
                  <a:pt x="2530360" y="656741"/>
                  <a:pt x="2922737" y="249875"/>
                  <a:pt x="3266799" y="405071"/>
                </a:cubicBezTo>
                <a:cubicBezTo>
                  <a:pt x="3610861" y="560267"/>
                  <a:pt x="4338515" y="1059413"/>
                  <a:pt x="4356084" y="1462084"/>
                </a:cubicBezTo>
                <a:cubicBezTo>
                  <a:pt x="4373653" y="1864755"/>
                  <a:pt x="3480555" y="2324752"/>
                  <a:pt x="3372213" y="2821100"/>
                </a:cubicBezTo>
                <a:cubicBezTo>
                  <a:pt x="3263870" y="3317448"/>
                  <a:pt x="3905142" y="3985771"/>
                  <a:pt x="3706026" y="4440175"/>
                </a:cubicBezTo>
                <a:cubicBezTo>
                  <a:pt x="3506910" y="4894579"/>
                  <a:pt x="2525967" y="5486003"/>
                  <a:pt x="2177513" y="5547522"/>
                </a:cubicBezTo>
                <a:cubicBezTo>
                  <a:pt x="1829059" y="5609041"/>
                  <a:pt x="1918368" y="4950506"/>
                  <a:pt x="1615301" y="4809291"/>
                </a:cubicBezTo>
                <a:cubicBezTo>
                  <a:pt x="1312234" y="4668076"/>
                  <a:pt x="632895" y="4900172"/>
                  <a:pt x="359109" y="4700234"/>
                </a:cubicBezTo>
                <a:cubicBezTo>
                  <a:pt x="136659" y="4537785"/>
                  <a:pt x="62087" y="4444561"/>
                  <a:pt x="8175" y="3988595"/>
                </a:cubicBezTo>
                <a:close/>
              </a:path>
            </a:pathLst>
          </a:cu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ED6377B1-862C-4932-8BCE-1C18E63D3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" b="2688"/>
          <a:stretch>
            <a:fillRect/>
          </a:stretch>
        </p:blipFill>
        <p:spPr>
          <a:xfrm rot="5400000" flipH="1" flipV="1">
            <a:off x="741871" y="2191109"/>
            <a:ext cx="3925019" cy="5408762"/>
          </a:xfrm>
          <a:custGeom>
            <a:avLst/>
            <a:gdLst>
              <a:gd name="connsiteX0" fmla="*/ 0 w 4356339"/>
              <a:gd name="connsiteY0" fmla="*/ 3913225 h 5551566"/>
              <a:gd name="connsiteX1" fmla="*/ 0 w 4356339"/>
              <a:gd name="connsiteY1" fmla="*/ 0 h 5551566"/>
              <a:gd name="connsiteX2" fmla="*/ 2099578 w 4356339"/>
              <a:gd name="connsiteY2" fmla="*/ 0 h 5551566"/>
              <a:gd name="connsiteX3" fmla="*/ 2118217 w 4356339"/>
              <a:gd name="connsiteY3" fmla="*/ 81046 h 5551566"/>
              <a:gd name="connsiteX4" fmla="*/ 2291713 w 4356339"/>
              <a:gd name="connsiteY4" fmla="*/ 530906 h 5551566"/>
              <a:gd name="connsiteX5" fmla="*/ 3266799 w 4356339"/>
              <a:gd name="connsiteY5" fmla="*/ 405071 h 5551566"/>
              <a:gd name="connsiteX6" fmla="*/ 4356084 w 4356339"/>
              <a:gd name="connsiteY6" fmla="*/ 1462084 h 5551566"/>
              <a:gd name="connsiteX7" fmla="*/ 3372213 w 4356339"/>
              <a:gd name="connsiteY7" fmla="*/ 2821100 h 5551566"/>
              <a:gd name="connsiteX8" fmla="*/ 3706026 w 4356339"/>
              <a:gd name="connsiteY8" fmla="*/ 4440175 h 5551566"/>
              <a:gd name="connsiteX9" fmla="*/ 2177513 w 4356339"/>
              <a:gd name="connsiteY9" fmla="*/ 5547522 h 5551566"/>
              <a:gd name="connsiteX10" fmla="*/ 1615301 w 4356339"/>
              <a:gd name="connsiteY10" fmla="*/ 4809291 h 5551566"/>
              <a:gd name="connsiteX11" fmla="*/ 359109 w 4356339"/>
              <a:gd name="connsiteY11" fmla="*/ 4700234 h 5551566"/>
              <a:gd name="connsiteX12" fmla="*/ 8175 w 4356339"/>
              <a:gd name="connsiteY12" fmla="*/ 3988595 h 5551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56339" h="5551566">
                <a:moveTo>
                  <a:pt x="0" y="3913225"/>
                </a:moveTo>
                <a:lnTo>
                  <a:pt x="0" y="0"/>
                </a:lnTo>
                <a:lnTo>
                  <a:pt x="2099578" y="0"/>
                </a:lnTo>
                <a:lnTo>
                  <a:pt x="2118217" y="81046"/>
                </a:lnTo>
                <a:cubicBezTo>
                  <a:pt x="2154454" y="272944"/>
                  <a:pt x="2172389" y="467988"/>
                  <a:pt x="2291713" y="530906"/>
                </a:cubicBezTo>
                <a:cubicBezTo>
                  <a:pt x="2530360" y="656741"/>
                  <a:pt x="2922737" y="249875"/>
                  <a:pt x="3266799" y="405071"/>
                </a:cubicBezTo>
                <a:cubicBezTo>
                  <a:pt x="3610861" y="560267"/>
                  <a:pt x="4338515" y="1059413"/>
                  <a:pt x="4356084" y="1462084"/>
                </a:cubicBezTo>
                <a:cubicBezTo>
                  <a:pt x="4373653" y="1864755"/>
                  <a:pt x="3480555" y="2324752"/>
                  <a:pt x="3372213" y="2821100"/>
                </a:cubicBezTo>
                <a:cubicBezTo>
                  <a:pt x="3263870" y="3317448"/>
                  <a:pt x="3905142" y="3985771"/>
                  <a:pt x="3706026" y="4440175"/>
                </a:cubicBezTo>
                <a:cubicBezTo>
                  <a:pt x="3506910" y="4894579"/>
                  <a:pt x="2525967" y="5486003"/>
                  <a:pt x="2177513" y="5547522"/>
                </a:cubicBezTo>
                <a:cubicBezTo>
                  <a:pt x="1829059" y="5609041"/>
                  <a:pt x="1918368" y="4950506"/>
                  <a:pt x="1615301" y="4809291"/>
                </a:cubicBezTo>
                <a:cubicBezTo>
                  <a:pt x="1312234" y="4668076"/>
                  <a:pt x="632895" y="4900172"/>
                  <a:pt x="359109" y="4700234"/>
                </a:cubicBezTo>
                <a:cubicBezTo>
                  <a:pt x="136659" y="4537785"/>
                  <a:pt x="62087" y="4444561"/>
                  <a:pt x="8175" y="3988595"/>
                </a:cubicBezTo>
                <a:close/>
              </a:path>
            </a:pathLst>
          </a:cu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BE16846-162F-4270-8388-964D3E69B4C1}"/>
              </a:ext>
            </a:extLst>
          </p:cNvPr>
          <p:cNvSpPr txBox="1"/>
          <p:nvPr/>
        </p:nvSpPr>
        <p:spPr>
          <a:xfrm>
            <a:off x="2234242" y="1814148"/>
            <a:ext cx="809013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>
                <a:latin typeface="Bahnschrift" panose="020B0502040204020203" pitchFamily="34" charset="0"/>
                <a:cs typeface="Arial" panose="020B0604020202020204" pitchFamily="34" charset="0"/>
              </a:rPr>
              <a:t>Комплекс упражнений для домашней тренировки </a:t>
            </a:r>
            <a:r>
              <a:rPr lang="ru-RU" sz="1600" dirty="0">
                <a:latin typeface="Bahnschrift" panose="020B0502040204020203" pitchFamily="34" charset="0"/>
                <a:cs typeface="Arial" panose="020B0604020202020204" pitchFamily="34" charset="0"/>
              </a:rPr>
              <a:t>Гуримская Дарья ИСП-23 </a:t>
            </a:r>
            <a:endParaRPr lang="ru-RU" sz="5400" dirty="0"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1" name="Двойные круглые скобки 20">
            <a:extLst>
              <a:ext uri="{FF2B5EF4-FFF2-40B4-BE49-F238E27FC236}">
                <a16:creationId xmlns:a16="http://schemas.microsoft.com/office/drawing/2014/main" id="{3739062D-02E3-41C7-93EB-396911EC757E}"/>
              </a:ext>
            </a:extLst>
          </p:cNvPr>
          <p:cNvSpPr/>
          <p:nvPr/>
        </p:nvSpPr>
        <p:spPr>
          <a:xfrm>
            <a:off x="2139352" y="1771017"/>
            <a:ext cx="8185029" cy="2671587"/>
          </a:xfrm>
          <a:prstGeom prst="bracketPair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38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4B96855-E636-4706-ABAB-71FFE741F2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3" name="Двойные круглые скобки 2">
            <a:extLst>
              <a:ext uri="{FF2B5EF4-FFF2-40B4-BE49-F238E27FC236}">
                <a16:creationId xmlns:a16="http://schemas.microsoft.com/office/drawing/2014/main" id="{246319F8-5A41-4494-935F-20A3D5BF7813}"/>
              </a:ext>
            </a:extLst>
          </p:cNvPr>
          <p:cNvSpPr/>
          <p:nvPr/>
        </p:nvSpPr>
        <p:spPr>
          <a:xfrm>
            <a:off x="1483743" y="494950"/>
            <a:ext cx="2891908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003F66-B2C3-4E10-BB35-3EA3283862EC}"/>
              </a:ext>
            </a:extLst>
          </p:cNvPr>
          <p:cNvSpPr txBox="1"/>
          <p:nvPr/>
        </p:nvSpPr>
        <p:spPr>
          <a:xfrm>
            <a:off x="1577130" y="494950"/>
            <a:ext cx="27274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Bahnschrift" panose="020B0502040204020203" pitchFamily="34" charset="0"/>
              </a:rPr>
              <a:t>9.Поза младенца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85089F6-8A88-4142-ACDB-43465620F83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80032" y="2473703"/>
            <a:ext cx="5644856" cy="191059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90A29DC-5895-440A-8AA8-52BD1DD6DA3A}"/>
              </a:ext>
            </a:extLst>
          </p:cNvPr>
          <p:cNvSpPr txBox="1"/>
          <p:nvPr/>
        </p:nvSpPr>
        <p:spPr>
          <a:xfrm>
            <a:off x="1415529" y="1923691"/>
            <a:ext cx="310551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Присядьте, прижимая стопы к полу, вытяните руки вперед. Живот прижмите к ногам. Дышите в обычном темпе. Задержитесь в этом положении в течение 20–30 секунд (или более).</a:t>
            </a:r>
          </a:p>
          <a:p>
            <a:pPr algn="ctr"/>
            <a:endParaRPr lang="ru-RU" sz="1800" b="0" i="0" dirty="0">
              <a:solidFill>
                <a:srgbClr val="000000"/>
              </a:solidFill>
              <a:effectLst/>
              <a:latin typeface="Bahnschrift" panose="020B0502040204020203" pitchFamily="34" charset="0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Bahnschrift" panose="020B0502040204020203" pitchFamily="34" charset="0"/>
              </a:rPr>
              <a:t>Выполняется для растяжки мышц спины, плеч и боков</a:t>
            </a:r>
            <a:endParaRPr lang="ru-RU" sz="1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490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128EDAC-2CAD-4B8F-92DF-EF949FC00E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3" name="Двойные круглые скобки 2">
            <a:extLst>
              <a:ext uri="{FF2B5EF4-FFF2-40B4-BE49-F238E27FC236}">
                <a16:creationId xmlns:a16="http://schemas.microsoft.com/office/drawing/2014/main" id="{4BF59C7D-0075-43A7-BEBF-64F5F65E8313}"/>
              </a:ext>
            </a:extLst>
          </p:cNvPr>
          <p:cNvSpPr/>
          <p:nvPr/>
        </p:nvSpPr>
        <p:spPr>
          <a:xfrm>
            <a:off x="370936" y="494950"/>
            <a:ext cx="5030703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269CCA-F46C-42E2-AD41-03A572E2B019}"/>
              </a:ext>
            </a:extLst>
          </p:cNvPr>
          <p:cNvSpPr txBox="1"/>
          <p:nvPr/>
        </p:nvSpPr>
        <p:spPr>
          <a:xfrm>
            <a:off x="314864" y="494950"/>
            <a:ext cx="51428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Bahnschrift" panose="020B0502040204020203" pitchFamily="34" charset="0"/>
              </a:rPr>
              <a:t> 10.</a:t>
            </a:r>
            <a:r>
              <a:rPr lang="ru-RU" sz="3200" b="1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 </a:t>
            </a:r>
            <a:r>
              <a:rPr lang="ru-RU" sz="320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Положение ноги вверх с опорой на стену</a:t>
            </a:r>
            <a:endParaRPr lang="ru-RU" sz="3200" dirty="0">
              <a:latin typeface="Bahnschrift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92A297-7958-4500-A28F-421765513475}"/>
              </a:ext>
            </a:extLst>
          </p:cNvPr>
          <p:cNvSpPr txBox="1"/>
          <p:nvPr/>
        </p:nvSpPr>
        <p:spPr>
          <a:xfrm>
            <a:off x="1052423" y="1777042"/>
            <a:ext cx="389051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Лежа на спине, поднимите ноги и обопритесь ими на стену. Бедра должны находиться на расстоянии 5-10 см от стены. Закройте глаза, расслабьтесь и постепенно переходите на глубокое дыхание. Сконцентрируйтесь на своем дыхании, стараясь отбросить все мысли и не сосредотачиваясь на проблемах. Оставайтесь в этом положении до 5 минут.</a:t>
            </a:r>
          </a:p>
          <a:p>
            <a:pPr algn="ctr"/>
            <a:endParaRPr lang="ru-RU" sz="1800" b="0" i="0" dirty="0">
              <a:solidFill>
                <a:srgbClr val="000000"/>
              </a:solidFill>
              <a:effectLst/>
              <a:latin typeface="Bahnschrift" panose="020B0502040204020203" pitchFamily="34" charset="0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Bahnschrift" panose="020B0502040204020203" pitchFamily="34" charset="0"/>
              </a:rPr>
              <a:t>Выполняется для </a:t>
            </a:r>
            <a:r>
              <a:rPr lang="ru-RU" sz="180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разгрузки ног, способствует расслаблению и снятию стресса</a:t>
            </a:r>
            <a:endParaRPr lang="ru-RU" sz="1800" dirty="0">
              <a:latin typeface="Bahnschrift" panose="020B0502040204020203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91775BE-D441-47E4-BBA5-073A0B59EC3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7159" y="1200509"/>
            <a:ext cx="3568700" cy="4267200"/>
          </a:xfrm>
          <a:prstGeom prst="rect">
            <a:avLst/>
          </a:prstGeom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F00634B2-B8D0-4A76-A531-909A3911FB24}"/>
              </a:ext>
            </a:extLst>
          </p:cNvPr>
          <p:cNvCxnSpPr>
            <a:cxnSpLocks/>
          </p:cNvCxnSpPr>
          <p:nvPr/>
        </p:nvCxnSpPr>
        <p:spPr>
          <a:xfrm flipH="1">
            <a:off x="10985859" y="948906"/>
            <a:ext cx="1" cy="41665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064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77812C4-0F75-4D09-BA1E-DEADDF7047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20"/>
          <a:stretch>
            <a:fillRect/>
          </a:stretch>
        </p:blipFill>
        <p:spPr>
          <a:xfrm rot="5400000">
            <a:off x="3792745" y="-3792748"/>
            <a:ext cx="4606507" cy="12192002"/>
          </a:xfrm>
          <a:custGeom>
            <a:avLst/>
            <a:gdLst>
              <a:gd name="connsiteX0" fmla="*/ 0 w 4606507"/>
              <a:gd name="connsiteY0" fmla="*/ 11977532 h 12192002"/>
              <a:gd name="connsiteX1" fmla="*/ 0 w 4606507"/>
              <a:gd name="connsiteY1" fmla="*/ 11076179 h 12192002"/>
              <a:gd name="connsiteX2" fmla="*/ 64616 w 4606507"/>
              <a:gd name="connsiteY2" fmla="*/ 10727803 h 12192002"/>
              <a:gd name="connsiteX3" fmla="*/ 256327 w 4606507"/>
              <a:gd name="connsiteY3" fmla="*/ 9267660 h 12192002"/>
              <a:gd name="connsiteX4" fmla="*/ 59976 w 4606507"/>
              <a:gd name="connsiteY4" fmla="*/ 8381274 h 12192002"/>
              <a:gd name="connsiteX5" fmla="*/ 0 w 4606507"/>
              <a:gd name="connsiteY5" fmla="*/ 8209254 h 12192002"/>
              <a:gd name="connsiteX6" fmla="*/ 0 w 4606507"/>
              <a:gd name="connsiteY6" fmla="*/ 5257111 h 12192002"/>
              <a:gd name="connsiteX7" fmla="*/ 52697 w 4606507"/>
              <a:gd name="connsiteY7" fmla="*/ 5046763 h 12192002"/>
              <a:gd name="connsiteX8" fmla="*/ 383471 w 4606507"/>
              <a:gd name="connsiteY8" fmla="*/ 3345359 h 12192002"/>
              <a:gd name="connsiteX9" fmla="*/ 11754 w 4606507"/>
              <a:gd name="connsiteY9" fmla="*/ 2129104 h 12192002"/>
              <a:gd name="connsiteX10" fmla="*/ 0 w 4606507"/>
              <a:gd name="connsiteY10" fmla="*/ 2106118 h 12192002"/>
              <a:gd name="connsiteX11" fmla="*/ 0 w 4606507"/>
              <a:gd name="connsiteY11" fmla="*/ 15107 h 12192002"/>
              <a:gd name="connsiteX12" fmla="*/ 17931 w 4606507"/>
              <a:gd name="connsiteY12" fmla="*/ 703 h 12192002"/>
              <a:gd name="connsiteX13" fmla="*/ 19274 w 4606507"/>
              <a:gd name="connsiteY13" fmla="*/ 0 h 12192002"/>
              <a:gd name="connsiteX14" fmla="*/ 1696672 w 4606507"/>
              <a:gd name="connsiteY14" fmla="*/ 0 h 12192002"/>
              <a:gd name="connsiteX15" fmla="*/ 1697949 w 4606507"/>
              <a:gd name="connsiteY15" fmla="*/ 165 h 12192002"/>
              <a:gd name="connsiteX16" fmla="*/ 2068138 w 4606507"/>
              <a:gd name="connsiteY16" fmla="*/ 38426 h 12192002"/>
              <a:gd name="connsiteX17" fmla="*/ 3466731 w 4606507"/>
              <a:gd name="connsiteY17" fmla="*/ 214459 h 12192002"/>
              <a:gd name="connsiteX18" fmla="*/ 3053510 w 4606507"/>
              <a:gd name="connsiteY18" fmla="*/ 1723326 h 12192002"/>
              <a:gd name="connsiteX19" fmla="*/ 3991203 w 4606507"/>
              <a:gd name="connsiteY19" fmla="*/ 3559115 h 12192002"/>
              <a:gd name="connsiteX20" fmla="*/ 3180654 w 4606507"/>
              <a:gd name="connsiteY20" fmla="*/ 5482919 h 12192002"/>
              <a:gd name="connsiteX21" fmla="*/ 3991203 w 4606507"/>
              <a:gd name="connsiteY21" fmla="*/ 7809089 h 12192002"/>
              <a:gd name="connsiteX22" fmla="*/ 2942258 w 4606507"/>
              <a:gd name="connsiteY22" fmla="*/ 9418547 h 12192002"/>
              <a:gd name="connsiteX23" fmla="*/ 4261386 w 4606507"/>
              <a:gd name="connsiteY23" fmla="*/ 11191466 h 12192002"/>
              <a:gd name="connsiteX24" fmla="*/ 4512245 w 4606507"/>
              <a:gd name="connsiteY24" fmla="*/ 12148137 h 12192002"/>
              <a:gd name="connsiteX25" fmla="*/ 4453036 w 4606507"/>
              <a:gd name="connsiteY25" fmla="*/ 12192002 h 12192002"/>
              <a:gd name="connsiteX26" fmla="*/ 145101 w 4606507"/>
              <a:gd name="connsiteY26" fmla="*/ 12192002 h 12192002"/>
              <a:gd name="connsiteX27" fmla="*/ 74581 w 4606507"/>
              <a:gd name="connsiteY27" fmla="*/ 12117759 h 12192002"/>
              <a:gd name="connsiteX28" fmla="*/ 26657 w 4606507"/>
              <a:gd name="connsiteY28" fmla="*/ 12038393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06507" h="12192002">
                <a:moveTo>
                  <a:pt x="0" y="11977532"/>
                </a:moveTo>
                <a:lnTo>
                  <a:pt x="0" y="11076179"/>
                </a:lnTo>
                <a:lnTo>
                  <a:pt x="64616" y="10727803"/>
                </a:lnTo>
                <a:cubicBezTo>
                  <a:pt x="162292" y="10231134"/>
                  <a:pt x="278842" y="9694124"/>
                  <a:pt x="256327" y="9267660"/>
                </a:cubicBezTo>
                <a:cubicBezTo>
                  <a:pt x="239440" y="8947811"/>
                  <a:pt x="156250" y="8663622"/>
                  <a:pt x="59976" y="8381274"/>
                </a:cubicBezTo>
                <a:lnTo>
                  <a:pt x="0" y="8209254"/>
                </a:lnTo>
                <a:lnTo>
                  <a:pt x="0" y="5257111"/>
                </a:lnTo>
                <a:lnTo>
                  <a:pt x="52697" y="5046763"/>
                </a:lnTo>
                <a:cubicBezTo>
                  <a:pt x="215269" y="4409424"/>
                  <a:pt x="376849" y="3785445"/>
                  <a:pt x="383471" y="3345359"/>
                </a:cubicBezTo>
                <a:cubicBezTo>
                  <a:pt x="391749" y="2795251"/>
                  <a:pt x="183774" y="2448159"/>
                  <a:pt x="11754" y="2129104"/>
                </a:cubicBezTo>
                <a:lnTo>
                  <a:pt x="0" y="2106118"/>
                </a:lnTo>
                <a:lnTo>
                  <a:pt x="0" y="15107"/>
                </a:lnTo>
                <a:lnTo>
                  <a:pt x="17931" y="703"/>
                </a:lnTo>
                <a:lnTo>
                  <a:pt x="19274" y="0"/>
                </a:lnTo>
                <a:lnTo>
                  <a:pt x="1696672" y="0"/>
                </a:lnTo>
                <a:lnTo>
                  <a:pt x="1697949" y="165"/>
                </a:lnTo>
                <a:cubicBezTo>
                  <a:pt x="1834243" y="17404"/>
                  <a:pt x="1960363" y="31746"/>
                  <a:pt x="2068138" y="38426"/>
                </a:cubicBezTo>
                <a:cubicBezTo>
                  <a:pt x="2642939" y="74051"/>
                  <a:pt x="3302502" y="-66360"/>
                  <a:pt x="3466731" y="214459"/>
                </a:cubicBezTo>
                <a:cubicBezTo>
                  <a:pt x="3630960" y="495275"/>
                  <a:pt x="2966099" y="1165883"/>
                  <a:pt x="3053510" y="1723326"/>
                </a:cubicBezTo>
                <a:cubicBezTo>
                  <a:pt x="3140922" y="2280769"/>
                  <a:pt x="3970012" y="2932516"/>
                  <a:pt x="3991203" y="3559115"/>
                </a:cubicBezTo>
                <a:cubicBezTo>
                  <a:pt x="4012394" y="4185713"/>
                  <a:pt x="3180654" y="4774589"/>
                  <a:pt x="3180654" y="5482919"/>
                </a:cubicBezTo>
                <a:cubicBezTo>
                  <a:pt x="3180654" y="6191249"/>
                  <a:pt x="4030936" y="7153152"/>
                  <a:pt x="3991203" y="7809089"/>
                </a:cubicBezTo>
                <a:cubicBezTo>
                  <a:pt x="3951470" y="8465026"/>
                  <a:pt x="2897229" y="8854817"/>
                  <a:pt x="2942258" y="9418547"/>
                </a:cubicBezTo>
                <a:cubicBezTo>
                  <a:pt x="2987288" y="9982276"/>
                  <a:pt x="4022989" y="10722040"/>
                  <a:pt x="4261386" y="11191466"/>
                </a:cubicBezTo>
                <a:cubicBezTo>
                  <a:pt x="4469982" y="11602213"/>
                  <a:pt x="4757672" y="11929527"/>
                  <a:pt x="4512245" y="12148137"/>
                </a:cubicBezTo>
                <a:lnTo>
                  <a:pt x="4453036" y="12192002"/>
                </a:lnTo>
                <a:lnTo>
                  <a:pt x="145101" y="12192002"/>
                </a:lnTo>
                <a:lnTo>
                  <a:pt x="74581" y="12117759"/>
                </a:lnTo>
                <a:cubicBezTo>
                  <a:pt x="57389" y="12093372"/>
                  <a:pt x="41406" y="12066976"/>
                  <a:pt x="26657" y="12038393"/>
                </a:cubicBezTo>
                <a:close/>
              </a:path>
            </a:pathLst>
          </a:cu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BA5EE66-6DD2-4760-ABC3-7B0A40394CF6}"/>
              </a:ext>
            </a:extLst>
          </p:cNvPr>
          <p:cNvSpPr txBox="1"/>
          <p:nvPr/>
        </p:nvSpPr>
        <p:spPr>
          <a:xfrm>
            <a:off x="2311879" y="1233578"/>
            <a:ext cx="78327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u="sng" dirty="0">
                <a:latin typeface="Bahnschrift" panose="020B0502040204020203" pitchFamily="34" charset="0"/>
              </a:rPr>
              <a:t>Спасибо за внимание !!! </a:t>
            </a:r>
          </a:p>
        </p:txBody>
      </p:sp>
      <p:pic>
        <p:nvPicPr>
          <p:cNvPr id="10" name="Объект 4">
            <a:extLst>
              <a:ext uri="{FF2B5EF4-FFF2-40B4-BE49-F238E27FC236}">
                <a16:creationId xmlns:a16="http://schemas.microsoft.com/office/drawing/2014/main" id="{35298DD8-F3A9-4584-8151-D97E5F3BE6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9604" y="2659311"/>
            <a:ext cx="3993159" cy="356532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03723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FDAC40D-E990-4EA6-A681-17982F8FDF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8" name="Двойные круглые скобки 7">
            <a:extLst>
              <a:ext uri="{FF2B5EF4-FFF2-40B4-BE49-F238E27FC236}">
                <a16:creationId xmlns:a16="http://schemas.microsoft.com/office/drawing/2014/main" id="{9AD2F939-85E5-48DE-A38C-AD0A5B7168F0}"/>
              </a:ext>
            </a:extLst>
          </p:cNvPr>
          <p:cNvSpPr/>
          <p:nvPr/>
        </p:nvSpPr>
        <p:spPr>
          <a:xfrm>
            <a:off x="1140904" y="494950"/>
            <a:ext cx="3615655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1E70A5-A322-44DA-8DDA-E251D1E72503}"/>
              </a:ext>
            </a:extLst>
          </p:cNvPr>
          <p:cNvSpPr txBox="1"/>
          <p:nvPr/>
        </p:nvSpPr>
        <p:spPr>
          <a:xfrm>
            <a:off x="1149294" y="494950"/>
            <a:ext cx="354015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Bahnschrift" panose="020B0502040204020203" pitchFamily="34" charset="0"/>
                <a:cs typeface="Courier New" panose="02070309020205020404" pitchFamily="49" charset="0"/>
              </a:rPr>
              <a:t>1.Подъём колена к локтю 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2D06F6D-0B57-420B-BDEB-3CB94150671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4339" y="696285"/>
            <a:ext cx="3020038" cy="592682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98FAC3D-254B-4DA8-BB16-500EFD2F7A81}"/>
              </a:ext>
            </a:extLst>
          </p:cNvPr>
          <p:cNvSpPr txBox="1"/>
          <p:nvPr/>
        </p:nvSpPr>
        <p:spPr>
          <a:xfrm>
            <a:off x="897623" y="1949673"/>
            <a:ext cx="41022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0" dirty="0">
                <a:solidFill>
                  <a:srgbClr val="000000"/>
                </a:solidFill>
                <a:effectLst/>
                <a:latin typeface="Bahnschrift" panose="020B0502040204020203" pitchFamily="34" charset="0"/>
                <a:cs typeface="Courier New" panose="02070309020205020404" pitchFamily="49" charset="0"/>
              </a:rPr>
              <a:t>Стоя, поочередно приподнимайте ноги, согнутые в колене. Коснитесь локтем противоположного колена, чередуя стороны. Выполняйте упражнение в своем темпе. Попробуйте выполнить упражнение в течение 1–2 минут с перерывом на отдых в течение 30–60 секунд и повтором до 5 раз.</a:t>
            </a:r>
          </a:p>
          <a:p>
            <a:pPr algn="ctr"/>
            <a:endParaRPr lang="ru-RU" i="0" dirty="0">
              <a:solidFill>
                <a:srgbClr val="000000"/>
              </a:solidFill>
              <a:effectLst/>
              <a:latin typeface="Bahnschrift" panose="020B0502040204020203" pitchFamily="34" charset="0"/>
              <a:cs typeface="Courier New" panose="02070309020205020404" pitchFamily="49" charset="0"/>
            </a:endParaRPr>
          </a:p>
          <a:p>
            <a:pPr algn="ctr"/>
            <a:r>
              <a:rPr lang="ru-RU" dirty="0">
                <a:solidFill>
                  <a:srgbClr val="000000"/>
                </a:solidFill>
                <a:latin typeface="Bahnschrift" panose="020B0502040204020203" pitchFamily="34" charset="0"/>
                <a:cs typeface="Courier New" panose="02070309020205020404" pitchFamily="49" charset="0"/>
              </a:rPr>
              <a:t>Выполняется для</a:t>
            </a:r>
            <a:r>
              <a:rPr lang="ru-RU" i="0" dirty="0">
                <a:solidFill>
                  <a:srgbClr val="000000"/>
                </a:solidFill>
                <a:effectLst/>
                <a:latin typeface="Bahnschrift" panose="020B0502040204020203" pitchFamily="34" charset="0"/>
                <a:cs typeface="Courier New" panose="02070309020205020404" pitchFamily="49" charset="0"/>
              </a:rPr>
              <a:t> улучшения работы сердца и увеличивает частоту дыхания</a:t>
            </a:r>
            <a:endParaRPr lang="ru-RU" dirty="0">
              <a:latin typeface="Bahnschrift" panose="020B0502040204020203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347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D14E40-0873-4AE7-A1C8-29D76D1B4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5" name="Двойные круглые скобки 4">
            <a:extLst>
              <a:ext uri="{FF2B5EF4-FFF2-40B4-BE49-F238E27FC236}">
                <a16:creationId xmlns:a16="http://schemas.microsoft.com/office/drawing/2014/main" id="{373229D1-824E-481D-8252-515B445D7E69}"/>
              </a:ext>
            </a:extLst>
          </p:cNvPr>
          <p:cNvSpPr/>
          <p:nvPr/>
        </p:nvSpPr>
        <p:spPr>
          <a:xfrm>
            <a:off x="1417739" y="494950"/>
            <a:ext cx="2877424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10400D-F215-4DB9-8675-FF24BB8FBACC}"/>
              </a:ext>
            </a:extLst>
          </p:cNvPr>
          <p:cNvSpPr txBox="1"/>
          <p:nvPr/>
        </p:nvSpPr>
        <p:spPr>
          <a:xfrm>
            <a:off x="1757494" y="672265"/>
            <a:ext cx="2684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latin typeface="Bahnschrift" panose="020B0502040204020203" pitchFamily="34" charset="0"/>
              </a:rPr>
              <a:t>2. Планка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9F18A7-3EC7-48F2-A1D3-BD2ACD7A9149}"/>
              </a:ext>
            </a:extLst>
          </p:cNvPr>
          <p:cNvSpPr txBox="1"/>
          <p:nvPr/>
        </p:nvSpPr>
        <p:spPr>
          <a:xfrm>
            <a:off x="1342239" y="1711354"/>
            <a:ext cx="32213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Жёстко обопритесь на предплечья, удерживая локти под плечами. Сохраняйте высоту положения бедер на уровне головы. Задержитесь в этом положении на 20–30 секунд (или более продолжительное время, если возможно), делая перерывы по 30–60 секунд и повторяя цикл до 5 раз.</a:t>
            </a:r>
          </a:p>
          <a:p>
            <a:pPr algn="ctr"/>
            <a:endParaRPr lang="ru-RU" sz="1800" b="0" i="0" dirty="0">
              <a:solidFill>
                <a:srgbClr val="000000"/>
              </a:solidFill>
              <a:effectLst/>
              <a:latin typeface="Bahnschrift" panose="020B0502040204020203" pitchFamily="34" charset="0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Bahnschrift" panose="020B0502040204020203" pitchFamily="34" charset="0"/>
              </a:rPr>
              <a:t>Выполняется для </a:t>
            </a:r>
            <a:r>
              <a:rPr lang="ru-RU" sz="180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укрепления мышц живота, рук и ног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26ABD4C-E55C-4A46-8C7C-5B45701B326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271" y="2384571"/>
            <a:ext cx="4812485" cy="2088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52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569F9BF-74DE-4BBB-BBA8-B111941A97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5" name="Двойные круглые скобки 4">
            <a:extLst>
              <a:ext uri="{FF2B5EF4-FFF2-40B4-BE49-F238E27FC236}">
                <a16:creationId xmlns:a16="http://schemas.microsoft.com/office/drawing/2014/main" id="{37552BBC-0D71-4FFA-B52F-C5514542BE4E}"/>
              </a:ext>
            </a:extLst>
          </p:cNvPr>
          <p:cNvSpPr/>
          <p:nvPr/>
        </p:nvSpPr>
        <p:spPr>
          <a:xfrm>
            <a:off x="1308683" y="494950"/>
            <a:ext cx="3338818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D239FF7-12C7-4FDC-BEFB-CB0278149A0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3461" y="2589381"/>
            <a:ext cx="4999839" cy="180000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4F62FF-21E8-45AD-BBBF-46CE283693B2}"/>
              </a:ext>
            </a:extLst>
          </p:cNvPr>
          <p:cNvSpPr txBox="1"/>
          <p:nvPr/>
        </p:nvSpPr>
        <p:spPr>
          <a:xfrm>
            <a:off x="1442907" y="494950"/>
            <a:ext cx="30116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Bahnschrift" panose="020B0502040204020203" pitchFamily="34" charset="0"/>
              </a:rPr>
              <a:t>3. Укрепляем мышцы спины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20E097-F4FC-4C9F-8835-80AB440EF31E}"/>
              </a:ext>
            </a:extLst>
          </p:cNvPr>
          <p:cNvSpPr txBox="1"/>
          <p:nvPr/>
        </p:nvSpPr>
        <p:spPr>
          <a:xfrm>
            <a:off x="1442907" y="2332139"/>
            <a:ext cx="33388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Лёжа на полу, прикоснитесь к ушам кончиками пальцев и поднимите верхнюю часть корпуса, удерживая ноги на полу. Опустите верхнюю часть корпуса. Выполняйте это упражнение 10–15 раз (или более), делая перерывы по 30–60 секунд и повторяя цикл до 5 раз</a:t>
            </a:r>
            <a:endParaRPr lang="ru-RU" sz="1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680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1D34AD1-2238-4178-BF91-089EF9E4E8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3" name="Двойные круглые скобки 2">
            <a:extLst>
              <a:ext uri="{FF2B5EF4-FFF2-40B4-BE49-F238E27FC236}">
                <a16:creationId xmlns:a16="http://schemas.microsoft.com/office/drawing/2014/main" id="{8899E8BA-2FF3-4333-AA9B-EEFF42C4B036}"/>
              </a:ext>
            </a:extLst>
          </p:cNvPr>
          <p:cNvSpPr/>
          <p:nvPr/>
        </p:nvSpPr>
        <p:spPr>
          <a:xfrm>
            <a:off x="1325460" y="494950"/>
            <a:ext cx="3179427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FFBDBE-0117-43FC-8336-D97ACCDEA04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213" y="1208015"/>
            <a:ext cx="2678883" cy="48823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BCD2FB-7F5D-4207-84AA-AC891F28A7AF}"/>
              </a:ext>
            </a:extLst>
          </p:cNvPr>
          <p:cNvSpPr txBox="1"/>
          <p:nvPr/>
        </p:nvSpPr>
        <p:spPr>
          <a:xfrm>
            <a:off x="1409351" y="741171"/>
            <a:ext cx="3020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Bahnschrift" panose="020B0502040204020203" pitchFamily="34" charset="0"/>
              </a:rPr>
              <a:t>4. Приседания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CB5993-A5CC-4111-AAF1-899AAB7DEB6E}"/>
              </a:ext>
            </a:extLst>
          </p:cNvPr>
          <p:cNvSpPr txBox="1"/>
          <p:nvPr/>
        </p:nvSpPr>
        <p:spPr>
          <a:xfrm>
            <a:off x="1140904" y="1818389"/>
            <a:ext cx="36408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Поставьте ноги на ширине бедер. Стопы слегка направлены в сторону. Согните колени настолько, насколько вам удобно, плотно прижимая пятки и удерживая колени над стопами (не уводя их вперед). Сделайте приседание и выпрямитесь. Выполняйте это упражнение 10–15 раз (или более), делая перерывы по 30–60 секунд и повторяя цикл до 5 раз.</a:t>
            </a:r>
          </a:p>
          <a:p>
            <a:pPr algn="ctr"/>
            <a:endParaRPr lang="ru-RU" sz="1800" b="0" i="0" dirty="0">
              <a:solidFill>
                <a:srgbClr val="000000"/>
              </a:solidFill>
              <a:effectLst/>
              <a:latin typeface="Bahnschrift" panose="020B0502040204020203" pitchFamily="34" charset="0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Bahnschrift" panose="020B0502040204020203" pitchFamily="34" charset="0"/>
              </a:rPr>
              <a:t>Выполняется для укрепления мышц ног и ягодиц.  </a:t>
            </a:r>
            <a:endParaRPr lang="ru-RU" sz="1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036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B536726-6B18-4D0A-BB2A-C066E440E2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3" name="Двойные круглые скобки 2">
            <a:extLst>
              <a:ext uri="{FF2B5EF4-FFF2-40B4-BE49-F238E27FC236}">
                <a16:creationId xmlns:a16="http://schemas.microsoft.com/office/drawing/2014/main" id="{1454F12F-5C51-4456-A7F8-BFEE3ED0B715}"/>
              </a:ext>
            </a:extLst>
          </p:cNvPr>
          <p:cNvSpPr/>
          <p:nvPr/>
        </p:nvSpPr>
        <p:spPr>
          <a:xfrm>
            <a:off x="1140904" y="494950"/>
            <a:ext cx="3615655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BCC3177-EDE0-4677-8A44-82E174BEF18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044" y="1033559"/>
            <a:ext cx="2751589" cy="52078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D4A0709-B795-4A1A-8301-64671F440C39}"/>
              </a:ext>
            </a:extLst>
          </p:cNvPr>
          <p:cNvSpPr txBox="1"/>
          <p:nvPr/>
        </p:nvSpPr>
        <p:spPr>
          <a:xfrm>
            <a:off x="1228987" y="494950"/>
            <a:ext cx="34394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Bahnschrift" panose="020B0502040204020203" pitchFamily="34" charset="0"/>
              </a:rPr>
              <a:t>5. </a:t>
            </a:r>
            <a:r>
              <a:rPr lang="ru-RU" sz="320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Боковые подъемы колена</a:t>
            </a:r>
            <a:endParaRPr lang="ru-RU" sz="3200" dirty="0">
              <a:latin typeface="Bahnschrift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CAC11A-32D1-4B9A-9CF8-AA2767152871}"/>
              </a:ext>
            </a:extLst>
          </p:cNvPr>
          <p:cNvSpPr txBox="1"/>
          <p:nvPr/>
        </p:nvSpPr>
        <p:spPr>
          <a:xfrm>
            <a:off x="1244367" y="1937857"/>
            <a:ext cx="361565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Стоя, отведите колено в сторону и коснитесь его локтем. Повторите другой ногой. Чередуйте стороны. Выполняйте упражнение в своем темпе. Попробуйте выполнить упражнение в течение 1–2 минут с перерывом на отдых в течение 30–60 секунд и повтором до 5 раз.</a:t>
            </a:r>
          </a:p>
          <a:p>
            <a:pPr algn="ctr"/>
            <a:endParaRPr lang="ru-RU" sz="1800" b="0" i="0" dirty="0">
              <a:solidFill>
                <a:srgbClr val="000000"/>
              </a:solidFill>
              <a:effectLst/>
              <a:latin typeface="Bahnschrift" panose="020B0502040204020203" pitchFamily="34" charset="0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Bahnschrift" panose="020B0502040204020203" pitchFamily="34" charset="0"/>
              </a:rPr>
              <a:t>Выполняется для </a:t>
            </a:r>
            <a:r>
              <a:rPr lang="ru-RU" sz="180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работы сердца и увеличивает частоту дыхания</a:t>
            </a:r>
            <a:endParaRPr lang="ru-RU" sz="1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496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4DC2A11-AE6A-4C6A-804A-F8BBE1EE7F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3" name="Двойные круглые скобки 2">
            <a:extLst>
              <a:ext uri="{FF2B5EF4-FFF2-40B4-BE49-F238E27FC236}">
                <a16:creationId xmlns:a16="http://schemas.microsoft.com/office/drawing/2014/main" id="{30F80A50-7CF3-4B79-8BED-FD61895D6307}"/>
              </a:ext>
            </a:extLst>
          </p:cNvPr>
          <p:cNvSpPr/>
          <p:nvPr/>
        </p:nvSpPr>
        <p:spPr>
          <a:xfrm>
            <a:off x="1459684" y="494950"/>
            <a:ext cx="2852257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5D75985-9A9B-4C86-9FC5-3BFC1824C41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850" y="2630003"/>
            <a:ext cx="5469622" cy="17653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479063-F699-432F-B4AF-8F83F332973F}"/>
              </a:ext>
            </a:extLst>
          </p:cNvPr>
          <p:cNvSpPr txBox="1"/>
          <p:nvPr/>
        </p:nvSpPr>
        <p:spPr>
          <a:xfrm>
            <a:off x="1459684" y="741171"/>
            <a:ext cx="2852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Bahnschrift" panose="020B0502040204020203" pitchFamily="34" charset="0"/>
              </a:rPr>
              <a:t>6.Супермен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421E7D-A752-4DF4-AEA7-086A174BEA9F}"/>
              </a:ext>
            </a:extLst>
          </p:cNvPr>
          <p:cNvSpPr txBox="1"/>
          <p:nvPr/>
        </p:nvSpPr>
        <p:spPr>
          <a:xfrm>
            <a:off x="1459684" y="1818389"/>
            <a:ext cx="296970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В положении лёжа на животе, вытяните левую руку вперед и поднимите правую ногу, затем - правую руку и левую ногу. Выполняйте это упражнение 20–30 раз (или более), делая перерывы по 30–60 секунд и повторяя цикл до 5 раз.</a:t>
            </a: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Bahnschrift" panose="020B0502040204020203" pitchFamily="34" charset="0"/>
              </a:rPr>
              <a:t>Выполняется для </a:t>
            </a:r>
            <a:r>
              <a:rPr lang="ru-RU" sz="180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укрепления мышц  живота, ягодиц и спины</a:t>
            </a:r>
          </a:p>
        </p:txBody>
      </p:sp>
    </p:spTree>
    <p:extLst>
      <p:ext uri="{BB962C8B-B14F-4D97-AF65-F5344CB8AC3E}">
        <p14:creationId xmlns:p14="http://schemas.microsoft.com/office/powerpoint/2010/main" val="3378942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7AE8AD0-5752-4C6B-B259-A53FBF1A4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3" name="Двойные круглые скобки 2">
            <a:extLst>
              <a:ext uri="{FF2B5EF4-FFF2-40B4-BE49-F238E27FC236}">
                <a16:creationId xmlns:a16="http://schemas.microsoft.com/office/drawing/2014/main" id="{B2470DA2-BC8A-4C30-9363-06F8DD97C068}"/>
              </a:ext>
            </a:extLst>
          </p:cNvPr>
          <p:cNvSpPr/>
          <p:nvPr/>
        </p:nvSpPr>
        <p:spPr>
          <a:xfrm>
            <a:off x="1777041" y="494950"/>
            <a:ext cx="2467155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AE2595-C014-4DB7-AA36-DC2DDB27EF1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9585" y="586596"/>
            <a:ext cx="8393502" cy="58487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8761E6-2126-430B-A908-FBFE2BC2E3A5}"/>
              </a:ext>
            </a:extLst>
          </p:cNvPr>
          <p:cNvSpPr txBox="1"/>
          <p:nvPr/>
        </p:nvSpPr>
        <p:spPr>
          <a:xfrm>
            <a:off x="1643331" y="741171"/>
            <a:ext cx="2734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Bahnschrift" panose="020B0502040204020203" pitchFamily="34" charset="0"/>
              </a:rPr>
              <a:t>7.Мост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F7A8EF-E4AB-4788-B42D-98160256CAB9}"/>
              </a:ext>
            </a:extLst>
          </p:cNvPr>
          <p:cNvSpPr txBox="1"/>
          <p:nvPr/>
        </p:nvSpPr>
        <p:spPr>
          <a:xfrm>
            <a:off x="1367287" y="1949570"/>
            <a:ext cx="34333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Лёжа на спине, прижмите стопы к полу, согнув ноги в коленях. Поднимите бедра на комфортную для вас высоту и медленно опустите. Выполняйте это упражнение 10–15 раз (или более), делая перерывы по 30–60 секунд и повторяя цикл до 5 раз.</a:t>
            </a:r>
          </a:p>
          <a:p>
            <a:pPr algn="ctr"/>
            <a:endParaRPr lang="ru-RU" sz="1800" b="0" i="0" dirty="0">
              <a:solidFill>
                <a:srgbClr val="000000"/>
              </a:solidFill>
              <a:effectLst/>
              <a:latin typeface="Bahnschrift" panose="020B0502040204020203" pitchFamily="34" charset="0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Bahnschrift" panose="020B0502040204020203" pitchFamily="34" charset="0"/>
              </a:rPr>
              <a:t>Выполняется для укрепления ягодиц</a:t>
            </a:r>
            <a:endParaRPr lang="ru-RU" sz="1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29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5383A64-EB06-47BB-A4EA-3B54611F1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84"/>
          <a:stretch>
            <a:fillRect/>
          </a:stretch>
        </p:blipFill>
        <p:spPr>
          <a:xfrm rot="5400000">
            <a:off x="5591657" y="75900"/>
            <a:ext cx="6858001" cy="6706204"/>
          </a:xfrm>
          <a:custGeom>
            <a:avLst/>
            <a:gdLst>
              <a:gd name="connsiteX0" fmla="*/ 0 w 6858001"/>
              <a:gd name="connsiteY0" fmla="*/ 4481008 h 6706204"/>
              <a:gd name="connsiteX1" fmla="*/ 0 w 6858001"/>
              <a:gd name="connsiteY1" fmla="*/ 59737 h 6706204"/>
              <a:gd name="connsiteX2" fmla="*/ 91993 w 6858001"/>
              <a:gd name="connsiteY2" fmla="*/ 6815 h 6706204"/>
              <a:gd name="connsiteX3" fmla="*/ 106414 w 6858001"/>
              <a:gd name="connsiteY3" fmla="*/ 0 h 6706204"/>
              <a:gd name="connsiteX4" fmla="*/ 6762542 w 6858001"/>
              <a:gd name="connsiteY4" fmla="*/ 0 h 6706204"/>
              <a:gd name="connsiteX5" fmla="*/ 6809006 w 6858001"/>
              <a:gd name="connsiteY5" fmla="*/ 29095 h 6706204"/>
              <a:gd name="connsiteX6" fmla="*/ 6858001 w 6858001"/>
              <a:gd name="connsiteY6" fmla="*/ 67835 h 6706204"/>
              <a:gd name="connsiteX7" fmla="*/ 6858001 w 6858001"/>
              <a:gd name="connsiteY7" fmla="*/ 6424635 h 6706204"/>
              <a:gd name="connsiteX8" fmla="*/ 6857034 w 6858001"/>
              <a:gd name="connsiteY8" fmla="*/ 6429134 h 6706204"/>
              <a:gd name="connsiteX9" fmla="*/ 6142007 w 6858001"/>
              <a:gd name="connsiteY9" fmla="*/ 5625927 h 6706204"/>
              <a:gd name="connsiteX10" fmla="*/ 5218980 w 6858001"/>
              <a:gd name="connsiteY10" fmla="*/ 6189657 h 6706204"/>
              <a:gd name="connsiteX11" fmla="*/ 4416724 w 6858001"/>
              <a:gd name="connsiteY11" fmla="*/ 5845686 h 6706204"/>
              <a:gd name="connsiteX12" fmla="*/ 3243531 w 6858001"/>
              <a:gd name="connsiteY12" fmla="*/ 6705612 h 6706204"/>
              <a:gd name="connsiteX13" fmla="*/ 2372263 w 6858001"/>
              <a:gd name="connsiteY13" fmla="*/ 5979453 h 6706204"/>
              <a:gd name="connsiteX14" fmla="*/ 759124 w 6858001"/>
              <a:gd name="connsiteY14" fmla="*/ 5893460 h 6706204"/>
              <a:gd name="connsiteX15" fmla="*/ 8625 w 6858001"/>
              <a:gd name="connsiteY15" fmla="*/ 4536687 h 6706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858001" h="6706204">
                <a:moveTo>
                  <a:pt x="0" y="4481008"/>
                </a:moveTo>
                <a:lnTo>
                  <a:pt x="0" y="59737"/>
                </a:lnTo>
                <a:lnTo>
                  <a:pt x="91993" y="6815"/>
                </a:lnTo>
                <a:lnTo>
                  <a:pt x="106414" y="0"/>
                </a:lnTo>
                <a:lnTo>
                  <a:pt x="6762542" y="0"/>
                </a:lnTo>
                <a:lnTo>
                  <a:pt x="6809006" y="29095"/>
                </a:lnTo>
                <a:lnTo>
                  <a:pt x="6858001" y="67835"/>
                </a:lnTo>
                <a:lnTo>
                  <a:pt x="6858001" y="6424635"/>
                </a:lnTo>
                <a:lnTo>
                  <a:pt x="6857034" y="6429134"/>
                </a:lnTo>
                <a:cubicBezTo>
                  <a:pt x="6711569" y="7013417"/>
                  <a:pt x="6402147" y="5640855"/>
                  <a:pt x="6142007" y="5625927"/>
                </a:cubicBezTo>
                <a:cubicBezTo>
                  <a:pt x="5864524" y="5610003"/>
                  <a:pt x="5506527" y="6153030"/>
                  <a:pt x="5218980" y="6189657"/>
                </a:cubicBezTo>
                <a:cubicBezTo>
                  <a:pt x="4931433" y="6226283"/>
                  <a:pt x="4745966" y="5759693"/>
                  <a:pt x="4416724" y="5845686"/>
                </a:cubicBezTo>
                <a:cubicBezTo>
                  <a:pt x="4087482" y="5931679"/>
                  <a:pt x="3584274" y="6683318"/>
                  <a:pt x="3243531" y="6705612"/>
                </a:cubicBezTo>
                <a:cubicBezTo>
                  <a:pt x="2902788" y="6727906"/>
                  <a:pt x="2786331" y="6114812"/>
                  <a:pt x="2372263" y="5979453"/>
                </a:cubicBezTo>
                <a:cubicBezTo>
                  <a:pt x="1958195" y="5844095"/>
                  <a:pt x="1153064" y="6133921"/>
                  <a:pt x="759124" y="5893460"/>
                </a:cubicBezTo>
                <a:cubicBezTo>
                  <a:pt x="365184" y="5652999"/>
                  <a:pt x="139459" y="5506493"/>
                  <a:pt x="8625" y="4536687"/>
                </a:cubicBezTo>
                <a:close/>
              </a:path>
            </a:pathLst>
          </a:custGeom>
        </p:spPr>
      </p:pic>
      <p:sp>
        <p:nvSpPr>
          <p:cNvPr id="3" name="Двойные круглые скобки 2">
            <a:extLst>
              <a:ext uri="{FF2B5EF4-FFF2-40B4-BE49-F238E27FC236}">
                <a16:creationId xmlns:a16="http://schemas.microsoft.com/office/drawing/2014/main" id="{CC800BAD-9C9A-432C-806C-B63A337864F5}"/>
              </a:ext>
            </a:extLst>
          </p:cNvPr>
          <p:cNvSpPr/>
          <p:nvPr/>
        </p:nvSpPr>
        <p:spPr>
          <a:xfrm>
            <a:off x="1140904" y="494950"/>
            <a:ext cx="3615655" cy="107721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1B7672C-F323-4A60-B36A-E0D858DE088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765" y="1281418"/>
            <a:ext cx="3456264" cy="429516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BB8CAE-C836-4A7B-A4F1-946F7C7D520E}"/>
              </a:ext>
            </a:extLst>
          </p:cNvPr>
          <p:cNvSpPr txBox="1"/>
          <p:nvPr/>
        </p:nvSpPr>
        <p:spPr>
          <a:xfrm>
            <a:off x="1224792" y="494950"/>
            <a:ext cx="33975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Bahnschrift" panose="020B0502040204020203" pitchFamily="34" charset="0"/>
              </a:rPr>
              <a:t>8.</a:t>
            </a:r>
            <a:r>
              <a:rPr lang="ru-RU" sz="3200" b="1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 </a:t>
            </a:r>
            <a:r>
              <a:rPr lang="ru-RU" sz="320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Приседания со стулом </a:t>
            </a:r>
            <a:endParaRPr lang="ru-RU" sz="3200" dirty="0">
              <a:latin typeface="Bahnschrift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4DC055-5639-4F5A-B18B-457D110969C4}"/>
              </a:ext>
            </a:extLst>
          </p:cNvPr>
          <p:cNvSpPr txBox="1"/>
          <p:nvPr/>
        </p:nvSpPr>
        <p:spPr>
          <a:xfrm>
            <a:off x="1359016" y="1751163"/>
            <a:ext cx="326331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0" i="0" dirty="0">
                <a:solidFill>
                  <a:srgbClr val="000000"/>
                </a:solidFill>
                <a:effectLst/>
                <a:latin typeface="Bahnschrift" panose="020B0502040204020203" pitchFamily="34" charset="0"/>
              </a:rPr>
              <a:t>Обопритесь руками о сиденье стула, стоя к нему лицом, и зафиксируйте ноги примерно в полуметре от стула. Сгибайте руки в локтях, опуская при этом бедра, затем выпрямите руки. Выполняйте это упражнение 10–15 раз (или более), делая перерывы по 30–60 секунд и повторяя цикл до 5 раз.</a:t>
            </a:r>
          </a:p>
          <a:p>
            <a:pPr algn="ctr"/>
            <a:endParaRPr lang="ru-RU" sz="1800" b="0" i="0" dirty="0">
              <a:solidFill>
                <a:srgbClr val="000000"/>
              </a:solidFill>
              <a:effectLst/>
              <a:latin typeface="Bahnschrift" panose="020B0502040204020203" pitchFamily="34" charset="0"/>
            </a:endParaRPr>
          </a:p>
          <a:p>
            <a:pPr algn="ctr"/>
            <a:r>
              <a:rPr lang="ru-RU" sz="1800" dirty="0">
                <a:solidFill>
                  <a:srgbClr val="000000"/>
                </a:solidFill>
                <a:latin typeface="Bahnschrift" panose="020B0502040204020203" pitchFamily="34" charset="0"/>
              </a:rPr>
              <a:t>Выполняется для укрепления рук </a:t>
            </a:r>
            <a:endParaRPr lang="ru-RU" sz="18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537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604</Words>
  <Application>Microsoft Office PowerPoint</Application>
  <PresentationFormat>Широкоэкранный</PresentationFormat>
  <Paragraphs>39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Bahnschrift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Дарья Гуримская</dc:creator>
  <cp:lastModifiedBy>Дарья Гуримская</cp:lastModifiedBy>
  <cp:revision>6</cp:revision>
  <dcterms:created xsi:type="dcterms:W3CDTF">2024-01-28T00:32:20Z</dcterms:created>
  <dcterms:modified xsi:type="dcterms:W3CDTF">2024-01-28T01:40:19Z</dcterms:modified>
</cp:coreProperties>
</file>