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874C2376-51D2-4456-B93F-F1B1F1D346CD}">
          <p14:sldIdLst>
            <p14:sldId id="256"/>
            <p14:sldId id="257"/>
            <p14:sldId id="258"/>
            <p14:sldId id="259"/>
            <p14:sldId id="260"/>
            <p14:sldId id="261"/>
            <p14:sldId id="262"/>
            <p14:sldId id="263"/>
            <p14:sldId id="264"/>
            <p14:sldId id="265"/>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9CF7344-735B-420F-9E04-31DE02492A2C}" v="415" dt="2024-03-05T19:04:43.98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2" autoAdjust="0"/>
    <p:restoredTop sz="94660"/>
  </p:normalViewPr>
  <p:slideViewPr>
    <p:cSldViewPr snapToGrid="0">
      <p:cViewPr varScale="1">
        <p:scale>
          <a:sx n="59" d="100"/>
          <a:sy n="59" d="100"/>
        </p:scale>
        <p:origin x="42" y="3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Ортлиб Юлиана" userId="8687f05031aabf3a" providerId="Windows Live" clId="Web-{49CF7344-735B-420F-9E04-31DE02492A2C}"/>
    <pc:docChg chg="addSld modSld sldOrd addMainMaster delMainMaster addSection delSection modSection">
      <pc:chgData name="Ортлиб Юлиана" userId="8687f05031aabf3a" providerId="Windows Live" clId="Web-{49CF7344-735B-420F-9E04-31DE02492A2C}" dt="2024-03-05T19:04:43.982" v="414" actId="1076"/>
      <pc:docMkLst>
        <pc:docMk/>
      </pc:docMkLst>
      <pc:sldChg chg="modSp mod modClrScheme chgLayout">
        <pc:chgData name="Ортлиб Юлиана" userId="8687f05031aabf3a" providerId="Windows Live" clId="Web-{49CF7344-735B-420F-9E04-31DE02492A2C}" dt="2024-03-05T18:42:11.056" v="110" actId="20577"/>
        <pc:sldMkLst>
          <pc:docMk/>
          <pc:sldMk cId="1351651579" sldId="256"/>
        </pc:sldMkLst>
        <pc:spChg chg="mod ord">
          <ac:chgData name="Ортлиб Юлиана" userId="8687f05031aabf3a" providerId="Windows Live" clId="Web-{49CF7344-735B-420F-9E04-31DE02492A2C}" dt="2024-03-05T18:40:51.850" v="29" actId="20577"/>
          <ac:spMkLst>
            <pc:docMk/>
            <pc:sldMk cId="1351651579" sldId="256"/>
            <ac:spMk id="2" creationId="{00000000-0000-0000-0000-000000000000}"/>
          </ac:spMkLst>
        </pc:spChg>
        <pc:spChg chg="mod ord">
          <ac:chgData name="Ортлиб Юлиана" userId="8687f05031aabf3a" providerId="Windows Live" clId="Web-{49CF7344-735B-420F-9E04-31DE02492A2C}" dt="2024-03-05T18:42:11.056" v="110" actId="20577"/>
          <ac:spMkLst>
            <pc:docMk/>
            <pc:sldMk cId="1351651579" sldId="256"/>
            <ac:spMk id="3" creationId="{00000000-0000-0000-0000-000000000000}"/>
          </ac:spMkLst>
        </pc:spChg>
      </pc:sldChg>
      <pc:sldChg chg="addSp modSp new">
        <pc:chgData name="Ортлиб Юлиана" userId="8687f05031aabf3a" providerId="Windows Live" clId="Web-{49CF7344-735B-420F-9E04-31DE02492A2C}" dt="2024-03-05T18:47:05.395" v="148" actId="1076"/>
        <pc:sldMkLst>
          <pc:docMk/>
          <pc:sldMk cId="3419270746" sldId="257"/>
        </pc:sldMkLst>
        <pc:spChg chg="mod">
          <ac:chgData name="Ортлиб Юлиана" userId="8687f05031aabf3a" providerId="Windows Live" clId="Web-{49CF7344-735B-420F-9E04-31DE02492A2C}" dt="2024-03-05T18:45:32.251" v="132" actId="20577"/>
          <ac:spMkLst>
            <pc:docMk/>
            <pc:sldMk cId="3419270746" sldId="257"/>
            <ac:spMk id="2" creationId="{84194870-B19B-1CB3-7A2C-99348223AD9A}"/>
          </ac:spMkLst>
        </pc:spChg>
        <pc:spChg chg="mod">
          <ac:chgData name="Ортлиб Юлиана" userId="8687f05031aabf3a" providerId="Windows Live" clId="Web-{49CF7344-735B-420F-9E04-31DE02492A2C}" dt="2024-03-05T18:46:23.503" v="142" actId="14100"/>
          <ac:spMkLst>
            <pc:docMk/>
            <pc:sldMk cId="3419270746" sldId="257"/>
            <ac:spMk id="3" creationId="{8E7ADACF-35E4-8862-AB8D-DFD30BAF578D}"/>
          </ac:spMkLst>
        </pc:spChg>
        <pc:picChg chg="add mod">
          <ac:chgData name="Ортлиб Юлиана" userId="8687f05031aabf3a" providerId="Windows Live" clId="Web-{49CF7344-735B-420F-9E04-31DE02492A2C}" dt="2024-03-05T18:47:05.395" v="148" actId="1076"/>
          <ac:picMkLst>
            <pc:docMk/>
            <pc:sldMk cId="3419270746" sldId="257"/>
            <ac:picMk id="4" creationId="{9A14986E-E2B1-D687-B279-8920A9569FE4}"/>
          </ac:picMkLst>
        </pc:picChg>
      </pc:sldChg>
      <pc:sldChg chg="addSp modSp new">
        <pc:chgData name="Ортлиб Юлиана" userId="8687f05031aabf3a" providerId="Windows Live" clId="Web-{49CF7344-735B-420F-9E04-31DE02492A2C}" dt="2024-03-05T18:49:38.463" v="182" actId="1076"/>
        <pc:sldMkLst>
          <pc:docMk/>
          <pc:sldMk cId="851695903" sldId="258"/>
        </pc:sldMkLst>
        <pc:spChg chg="mod">
          <ac:chgData name="Ортлиб Юлиана" userId="8687f05031aabf3a" providerId="Windows Live" clId="Web-{49CF7344-735B-420F-9E04-31DE02492A2C}" dt="2024-03-05T18:48:23.757" v="168" actId="20577"/>
          <ac:spMkLst>
            <pc:docMk/>
            <pc:sldMk cId="851695903" sldId="258"/>
            <ac:spMk id="2" creationId="{AF98757E-8D19-5FE4-F7DF-B92E1ADCEEB8}"/>
          </ac:spMkLst>
        </pc:spChg>
        <pc:spChg chg="mod">
          <ac:chgData name="Ортлиб Юлиана" userId="8687f05031aabf3a" providerId="Windows Live" clId="Web-{49CF7344-735B-420F-9E04-31DE02492A2C}" dt="2024-03-05T18:48:50.508" v="177" actId="14100"/>
          <ac:spMkLst>
            <pc:docMk/>
            <pc:sldMk cId="851695903" sldId="258"/>
            <ac:spMk id="3" creationId="{3DA3CE43-CAAD-2784-8626-3F904F965B3C}"/>
          </ac:spMkLst>
        </pc:spChg>
        <pc:picChg chg="add mod">
          <ac:chgData name="Ортлиб Юлиана" userId="8687f05031aabf3a" providerId="Windows Live" clId="Web-{49CF7344-735B-420F-9E04-31DE02492A2C}" dt="2024-03-05T18:49:38.463" v="182" actId="1076"/>
          <ac:picMkLst>
            <pc:docMk/>
            <pc:sldMk cId="851695903" sldId="258"/>
            <ac:picMk id="4" creationId="{F78A1D65-F44A-E7B8-93FB-393576371D8F}"/>
          </ac:picMkLst>
        </pc:picChg>
      </pc:sldChg>
      <pc:sldChg chg="addSp modSp new">
        <pc:chgData name="Ортлиб Юлиана" userId="8687f05031aabf3a" providerId="Windows Live" clId="Web-{49CF7344-735B-420F-9E04-31DE02492A2C}" dt="2024-03-05T18:51:43.187" v="209" actId="1076"/>
        <pc:sldMkLst>
          <pc:docMk/>
          <pc:sldMk cId="1759172608" sldId="259"/>
        </pc:sldMkLst>
        <pc:spChg chg="mod">
          <ac:chgData name="Ортлиб Юлиана" userId="8687f05031aabf3a" providerId="Windows Live" clId="Web-{49CF7344-735B-420F-9E04-31DE02492A2C}" dt="2024-03-05T18:50:22.793" v="197" actId="20577"/>
          <ac:spMkLst>
            <pc:docMk/>
            <pc:sldMk cId="1759172608" sldId="259"/>
            <ac:spMk id="2" creationId="{DAAD6157-19AF-A3C6-7C1F-AF2F25D62BEC}"/>
          </ac:spMkLst>
        </pc:spChg>
        <pc:spChg chg="mod">
          <ac:chgData name="Ортлиб Юлиана" userId="8687f05031aabf3a" providerId="Windows Live" clId="Web-{49CF7344-735B-420F-9E04-31DE02492A2C}" dt="2024-03-05T18:50:52.435" v="205" actId="14100"/>
          <ac:spMkLst>
            <pc:docMk/>
            <pc:sldMk cId="1759172608" sldId="259"/>
            <ac:spMk id="3" creationId="{F9AF1ED1-9663-2378-3886-C514AF42B3F8}"/>
          </ac:spMkLst>
        </pc:spChg>
        <pc:picChg chg="add mod">
          <ac:chgData name="Ортлиб Юлиана" userId="8687f05031aabf3a" providerId="Windows Live" clId="Web-{49CF7344-735B-420F-9E04-31DE02492A2C}" dt="2024-03-05T18:51:43.187" v="209" actId="1076"/>
          <ac:picMkLst>
            <pc:docMk/>
            <pc:sldMk cId="1759172608" sldId="259"/>
            <ac:picMk id="4" creationId="{28961C3C-C34A-8606-5CC2-C11B1662C016}"/>
          </ac:picMkLst>
        </pc:picChg>
      </pc:sldChg>
      <pc:sldChg chg="addSp modSp new">
        <pc:chgData name="Ортлиб Юлиана" userId="8687f05031aabf3a" providerId="Windows Live" clId="Web-{49CF7344-735B-420F-9E04-31DE02492A2C}" dt="2024-03-05T18:54:13.333" v="240" actId="1076"/>
        <pc:sldMkLst>
          <pc:docMk/>
          <pc:sldMk cId="2212386002" sldId="260"/>
        </pc:sldMkLst>
        <pc:spChg chg="mod">
          <ac:chgData name="Ортлиб Юлиана" userId="8687f05031aabf3a" providerId="Windows Live" clId="Web-{49CF7344-735B-420F-9E04-31DE02492A2C}" dt="2024-03-05T18:52:36.236" v="225" actId="20577"/>
          <ac:spMkLst>
            <pc:docMk/>
            <pc:sldMk cId="2212386002" sldId="260"/>
            <ac:spMk id="2" creationId="{A0A91408-D819-98EF-C34D-D2AB358AC918}"/>
          </ac:spMkLst>
        </pc:spChg>
        <pc:spChg chg="mod">
          <ac:chgData name="Ортлиб Юлиана" userId="8687f05031aabf3a" providerId="Windows Live" clId="Web-{49CF7344-735B-420F-9E04-31DE02492A2C}" dt="2024-03-05T18:53:43.894" v="236" actId="14100"/>
          <ac:spMkLst>
            <pc:docMk/>
            <pc:sldMk cId="2212386002" sldId="260"/>
            <ac:spMk id="3" creationId="{CFA9D100-DC2A-EB19-4D5A-4E8DB32056C1}"/>
          </ac:spMkLst>
        </pc:spChg>
        <pc:picChg chg="add mod">
          <ac:chgData name="Ортлиб Юлиана" userId="8687f05031aabf3a" providerId="Windows Live" clId="Web-{49CF7344-735B-420F-9E04-31DE02492A2C}" dt="2024-03-05T18:54:13.333" v="240" actId="1076"/>
          <ac:picMkLst>
            <pc:docMk/>
            <pc:sldMk cId="2212386002" sldId="260"/>
            <ac:picMk id="4" creationId="{B496000A-78EF-13A3-53B8-4EA2966FEC4E}"/>
          </ac:picMkLst>
        </pc:picChg>
      </pc:sldChg>
      <pc:sldChg chg="addSp modSp new ord">
        <pc:chgData name="Ортлиб Юлиана" userId="8687f05031aabf3a" providerId="Windows Live" clId="Web-{49CF7344-735B-420F-9E04-31DE02492A2C}" dt="2024-03-05T18:56:38.557" v="278" actId="20577"/>
        <pc:sldMkLst>
          <pc:docMk/>
          <pc:sldMk cId="1134902884" sldId="261"/>
        </pc:sldMkLst>
        <pc:spChg chg="mod">
          <ac:chgData name="Ортлиб Юлиана" userId="8687f05031aabf3a" providerId="Windows Live" clId="Web-{49CF7344-735B-420F-9E04-31DE02492A2C}" dt="2024-03-05T18:56:38.557" v="278" actId="20577"/>
          <ac:spMkLst>
            <pc:docMk/>
            <pc:sldMk cId="1134902884" sldId="261"/>
            <ac:spMk id="2" creationId="{96D636EC-8B87-70D6-4C3F-A048D5113473}"/>
          </ac:spMkLst>
        </pc:spChg>
        <pc:spChg chg="mod">
          <ac:chgData name="Ортлиб Юлиана" userId="8687f05031aabf3a" providerId="Windows Live" clId="Web-{49CF7344-735B-420F-9E04-31DE02492A2C}" dt="2024-03-05T18:55:40.883" v="264" actId="14100"/>
          <ac:spMkLst>
            <pc:docMk/>
            <pc:sldMk cId="1134902884" sldId="261"/>
            <ac:spMk id="3" creationId="{F1E618FD-C4CF-17E4-4B66-B7FAB15D430F}"/>
          </ac:spMkLst>
        </pc:spChg>
        <pc:picChg chg="add mod">
          <ac:chgData name="Ортлиб Юлиана" userId="8687f05031aabf3a" providerId="Windows Live" clId="Web-{49CF7344-735B-420F-9E04-31DE02492A2C}" dt="2024-03-05T18:56:12.806" v="270" actId="1076"/>
          <ac:picMkLst>
            <pc:docMk/>
            <pc:sldMk cId="1134902884" sldId="261"/>
            <ac:picMk id="4" creationId="{A9E1CDCD-C40F-6082-8F51-F4E3F4EBAA06}"/>
          </ac:picMkLst>
        </pc:picChg>
      </pc:sldChg>
      <pc:sldChg chg="addSp modSp new">
        <pc:chgData name="Ортлиб Юлиана" userId="8687f05031aabf3a" providerId="Windows Live" clId="Web-{49CF7344-735B-420F-9E04-31DE02492A2C}" dt="2024-03-05T18:58:56.453" v="315" actId="1076"/>
        <pc:sldMkLst>
          <pc:docMk/>
          <pc:sldMk cId="2782312178" sldId="262"/>
        </pc:sldMkLst>
        <pc:spChg chg="mod">
          <ac:chgData name="Ортлиб Юлиана" userId="8687f05031aabf3a" providerId="Windows Live" clId="Web-{49CF7344-735B-420F-9E04-31DE02492A2C}" dt="2024-03-05T18:57:39.575" v="298" actId="20577"/>
          <ac:spMkLst>
            <pc:docMk/>
            <pc:sldMk cId="2782312178" sldId="262"/>
            <ac:spMk id="2" creationId="{273247CA-96E5-5205-BEEB-1E1119516B97}"/>
          </ac:spMkLst>
        </pc:spChg>
        <pc:spChg chg="mod">
          <ac:chgData name="Ортлиб Юлиана" userId="8687f05031aabf3a" providerId="Windows Live" clId="Web-{49CF7344-735B-420F-9E04-31DE02492A2C}" dt="2024-03-05T18:58:43.796" v="312" actId="20577"/>
          <ac:spMkLst>
            <pc:docMk/>
            <pc:sldMk cId="2782312178" sldId="262"/>
            <ac:spMk id="3" creationId="{163AA439-2BD5-C5A9-5CF5-64781B46114E}"/>
          </ac:spMkLst>
        </pc:spChg>
        <pc:picChg chg="add mod">
          <ac:chgData name="Ортлиб Юлиана" userId="8687f05031aabf3a" providerId="Windows Live" clId="Web-{49CF7344-735B-420F-9E04-31DE02492A2C}" dt="2024-03-05T18:58:56.453" v="315" actId="1076"/>
          <ac:picMkLst>
            <pc:docMk/>
            <pc:sldMk cId="2782312178" sldId="262"/>
            <ac:picMk id="4" creationId="{4ABA8A0E-1723-5A09-8C12-5439F08B4D23}"/>
          </ac:picMkLst>
        </pc:picChg>
      </pc:sldChg>
      <pc:sldChg chg="addSp modSp new">
        <pc:chgData name="Ортлиб Юлиана" userId="8687f05031aabf3a" providerId="Windows Live" clId="Web-{49CF7344-735B-420F-9E04-31DE02492A2C}" dt="2024-03-05T19:01:08.161" v="350" actId="1076"/>
        <pc:sldMkLst>
          <pc:docMk/>
          <pc:sldMk cId="3317681408" sldId="263"/>
        </pc:sldMkLst>
        <pc:spChg chg="mod">
          <ac:chgData name="Ортлиб Юлиана" userId="8687f05031aabf3a" providerId="Windows Live" clId="Web-{49CF7344-735B-420F-9E04-31DE02492A2C}" dt="2024-03-05T19:00:14.690" v="333" actId="20577"/>
          <ac:spMkLst>
            <pc:docMk/>
            <pc:sldMk cId="3317681408" sldId="263"/>
            <ac:spMk id="2" creationId="{9DEC7F8A-6EFC-4BFA-6BF7-0160AA0B74FB}"/>
          </ac:spMkLst>
        </pc:spChg>
        <pc:spChg chg="mod">
          <ac:chgData name="Ортлиб Юлиана" userId="8687f05031aabf3a" providerId="Windows Live" clId="Web-{49CF7344-735B-420F-9E04-31DE02492A2C}" dt="2024-03-05T19:00:38.660" v="342" actId="14100"/>
          <ac:spMkLst>
            <pc:docMk/>
            <pc:sldMk cId="3317681408" sldId="263"/>
            <ac:spMk id="3" creationId="{FF7B4A39-0F79-4002-2D7B-0F1E4C0B81E1}"/>
          </ac:spMkLst>
        </pc:spChg>
        <pc:picChg chg="add mod">
          <ac:chgData name="Ортлиб Юлиана" userId="8687f05031aabf3a" providerId="Windows Live" clId="Web-{49CF7344-735B-420F-9E04-31DE02492A2C}" dt="2024-03-05T19:01:08.161" v="350" actId="1076"/>
          <ac:picMkLst>
            <pc:docMk/>
            <pc:sldMk cId="3317681408" sldId="263"/>
            <ac:picMk id="4" creationId="{BED10099-EC74-2DFA-1BFB-070D20D4EEA3}"/>
          </ac:picMkLst>
        </pc:picChg>
      </pc:sldChg>
      <pc:sldChg chg="addSp modSp new">
        <pc:chgData name="Ортлиб Юлиана" userId="8687f05031aabf3a" providerId="Windows Live" clId="Web-{49CF7344-735B-420F-9E04-31DE02492A2C}" dt="2024-03-05T19:02:37.274" v="380" actId="1076"/>
        <pc:sldMkLst>
          <pc:docMk/>
          <pc:sldMk cId="3690985633" sldId="264"/>
        </pc:sldMkLst>
        <pc:spChg chg="mod">
          <ac:chgData name="Ортлиб Юлиана" userId="8687f05031aabf3a" providerId="Windows Live" clId="Web-{49CF7344-735B-420F-9E04-31DE02492A2C}" dt="2024-03-05T19:01:58.178" v="370" actId="20577"/>
          <ac:spMkLst>
            <pc:docMk/>
            <pc:sldMk cId="3690985633" sldId="264"/>
            <ac:spMk id="2" creationId="{281CBA53-F487-8594-7E0E-ED1F3B7CBB31}"/>
          </ac:spMkLst>
        </pc:spChg>
        <pc:spChg chg="mod">
          <ac:chgData name="Ортлиб Юлиана" userId="8687f05031aabf3a" providerId="Windows Live" clId="Web-{49CF7344-735B-420F-9E04-31DE02492A2C}" dt="2024-03-05T19:02:17.726" v="378" actId="14100"/>
          <ac:spMkLst>
            <pc:docMk/>
            <pc:sldMk cId="3690985633" sldId="264"/>
            <ac:spMk id="3" creationId="{8B6EA12E-3F19-0F69-13E6-F2F8C2F2DED8}"/>
          </ac:spMkLst>
        </pc:spChg>
        <pc:picChg chg="add mod">
          <ac:chgData name="Ортлиб Юлиана" userId="8687f05031aabf3a" providerId="Windows Live" clId="Web-{49CF7344-735B-420F-9E04-31DE02492A2C}" dt="2024-03-05T19:02:37.274" v="380" actId="1076"/>
          <ac:picMkLst>
            <pc:docMk/>
            <pc:sldMk cId="3690985633" sldId="264"/>
            <ac:picMk id="4" creationId="{D4D1360C-3EC1-7C87-4BF1-9D834AE73017}"/>
          </ac:picMkLst>
        </pc:picChg>
      </pc:sldChg>
      <pc:sldChg chg="addSp modSp new">
        <pc:chgData name="Ортлиб Юлиана" userId="8687f05031aabf3a" providerId="Windows Live" clId="Web-{49CF7344-735B-420F-9E04-31DE02492A2C}" dt="2024-03-05T19:04:43.982" v="414" actId="1076"/>
        <pc:sldMkLst>
          <pc:docMk/>
          <pc:sldMk cId="2754145111" sldId="265"/>
        </pc:sldMkLst>
        <pc:spChg chg="mod">
          <ac:chgData name="Ортлиб Юлиана" userId="8687f05031aabf3a" providerId="Windows Live" clId="Web-{49CF7344-735B-420F-9E04-31DE02492A2C}" dt="2024-03-05T19:03:11.353" v="397" actId="20577"/>
          <ac:spMkLst>
            <pc:docMk/>
            <pc:sldMk cId="2754145111" sldId="265"/>
            <ac:spMk id="2" creationId="{DEB33802-14A4-F0DB-FA98-BBCC9D7E4AD7}"/>
          </ac:spMkLst>
        </pc:spChg>
        <pc:spChg chg="mod">
          <ac:chgData name="Ортлиб Юлиана" userId="8687f05031aabf3a" providerId="Windows Live" clId="Web-{49CF7344-735B-420F-9E04-31DE02492A2C}" dt="2024-03-05T19:04:15.949" v="409" actId="1076"/>
          <ac:spMkLst>
            <pc:docMk/>
            <pc:sldMk cId="2754145111" sldId="265"/>
            <ac:spMk id="3" creationId="{1EC58145-CEBA-FDA1-8353-F2915A574D8D}"/>
          </ac:spMkLst>
        </pc:spChg>
        <pc:picChg chg="add mod">
          <ac:chgData name="Ортлиб Юлиана" userId="8687f05031aabf3a" providerId="Windows Live" clId="Web-{49CF7344-735B-420F-9E04-31DE02492A2C}" dt="2024-03-05T19:04:43.982" v="414" actId="1076"/>
          <ac:picMkLst>
            <pc:docMk/>
            <pc:sldMk cId="2754145111" sldId="265"/>
            <ac:picMk id="4" creationId="{2A353705-F614-FAF4-C604-27982A327CDD}"/>
          </ac:picMkLst>
        </pc:picChg>
      </pc:sldChg>
      <pc:sldMasterChg chg="del delSldLayout">
        <pc:chgData name="Ортлиб Юлиана" userId="8687f05031aabf3a" providerId="Windows Live" clId="Web-{49CF7344-735B-420F-9E04-31DE02492A2C}" dt="2024-03-05T18:40:12.583" v="0"/>
        <pc:sldMasterMkLst>
          <pc:docMk/>
          <pc:sldMasterMk cId="3154979492" sldId="2147483648"/>
        </pc:sldMasterMkLst>
        <pc:sldLayoutChg chg="del">
          <pc:chgData name="Ортлиб Юлиана" userId="8687f05031aabf3a" providerId="Windows Live" clId="Web-{49CF7344-735B-420F-9E04-31DE02492A2C}" dt="2024-03-05T18:40:12.583" v="0"/>
          <pc:sldLayoutMkLst>
            <pc:docMk/>
            <pc:sldMasterMk cId="3154979492" sldId="2147483648"/>
            <pc:sldLayoutMk cId="161079921" sldId="2147483649"/>
          </pc:sldLayoutMkLst>
        </pc:sldLayoutChg>
        <pc:sldLayoutChg chg="del">
          <pc:chgData name="Ортлиб Юлиана" userId="8687f05031aabf3a" providerId="Windows Live" clId="Web-{49CF7344-735B-420F-9E04-31DE02492A2C}" dt="2024-03-05T18:40:12.583" v="0"/>
          <pc:sldLayoutMkLst>
            <pc:docMk/>
            <pc:sldMasterMk cId="3154979492" sldId="2147483648"/>
            <pc:sldLayoutMk cId="2703711724" sldId="2147483650"/>
          </pc:sldLayoutMkLst>
        </pc:sldLayoutChg>
        <pc:sldLayoutChg chg="del">
          <pc:chgData name="Ортлиб Юлиана" userId="8687f05031aabf3a" providerId="Windows Live" clId="Web-{49CF7344-735B-420F-9E04-31DE02492A2C}" dt="2024-03-05T18:40:12.583" v="0"/>
          <pc:sldLayoutMkLst>
            <pc:docMk/>
            <pc:sldMasterMk cId="3154979492" sldId="2147483648"/>
            <pc:sldLayoutMk cId="4076369896" sldId="2147483651"/>
          </pc:sldLayoutMkLst>
        </pc:sldLayoutChg>
        <pc:sldLayoutChg chg="del">
          <pc:chgData name="Ортлиб Юлиана" userId="8687f05031aabf3a" providerId="Windows Live" clId="Web-{49CF7344-735B-420F-9E04-31DE02492A2C}" dt="2024-03-05T18:40:12.583" v="0"/>
          <pc:sldLayoutMkLst>
            <pc:docMk/>
            <pc:sldMasterMk cId="3154979492" sldId="2147483648"/>
            <pc:sldLayoutMk cId="2625762208" sldId="2147483652"/>
          </pc:sldLayoutMkLst>
        </pc:sldLayoutChg>
        <pc:sldLayoutChg chg="del">
          <pc:chgData name="Ортлиб Юлиана" userId="8687f05031aabf3a" providerId="Windows Live" clId="Web-{49CF7344-735B-420F-9E04-31DE02492A2C}" dt="2024-03-05T18:40:12.583" v="0"/>
          <pc:sldLayoutMkLst>
            <pc:docMk/>
            <pc:sldMasterMk cId="3154979492" sldId="2147483648"/>
            <pc:sldLayoutMk cId="188002762" sldId="2147483653"/>
          </pc:sldLayoutMkLst>
        </pc:sldLayoutChg>
        <pc:sldLayoutChg chg="del">
          <pc:chgData name="Ортлиб Юлиана" userId="8687f05031aabf3a" providerId="Windows Live" clId="Web-{49CF7344-735B-420F-9E04-31DE02492A2C}" dt="2024-03-05T18:40:12.583" v="0"/>
          <pc:sldLayoutMkLst>
            <pc:docMk/>
            <pc:sldMasterMk cId="3154979492" sldId="2147483648"/>
            <pc:sldLayoutMk cId="2295335545" sldId="2147483654"/>
          </pc:sldLayoutMkLst>
        </pc:sldLayoutChg>
        <pc:sldLayoutChg chg="del">
          <pc:chgData name="Ортлиб Юлиана" userId="8687f05031aabf3a" providerId="Windows Live" clId="Web-{49CF7344-735B-420F-9E04-31DE02492A2C}" dt="2024-03-05T18:40:12.583" v="0"/>
          <pc:sldLayoutMkLst>
            <pc:docMk/>
            <pc:sldMasterMk cId="3154979492" sldId="2147483648"/>
            <pc:sldLayoutMk cId="1988754143" sldId="2147483655"/>
          </pc:sldLayoutMkLst>
        </pc:sldLayoutChg>
        <pc:sldLayoutChg chg="del">
          <pc:chgData name="Ортлиб Юлиана" userId="8687f05031aabf3a" providerId="Windows Live" clId="Web-{49CF7344-735B-420F-9E04-31DE02492A2C}" dt="2024-03-05T18:40:12.583" v="0"/>
          <pc:sldLayoutMkLst>
            <pc:docMk/>
            <pc:sldMasterMk cId="3154979492" sldId="2147483648"/>
            <pc:sldLayoutMk cId="3665695281" sldId="2147483656"/>
          </pc:sldLayoutMkLst>
        </pc:sldLayoutChg>
        <pc:sldLayoutChg chg="del">
          <pc:chgData name="Ортлиб Юлиана" userId="8687f05031aabf3a" providerId="Windows Live" clId="Web-{49CF7344-735B-420F-9E04-31DE02492A2C}" dt="2024-03-05T18:40:12.583" v="0"/>
          <pc:sldLayoutMkLst>
            <pc:docMk/>
            <pc:sldMasterMk cId="3154979492" sldId="2147483648"/>
            <pc:sldLayoutMk cId="2134169247" sldId="2147483657"/>
          </pc:sldLayoutMkLst>
        </pc:sldLayoutChg>
        <pc:sldLayoutChg chg="del">
          <pc:chgData name="Ортлиб Юлиана" userId="8687f05031aabf3a" providerId="Windows Live" clId="Web-{49CF7344-735B-420F-9E04-31DE02492A2C}" dt="2024-03-05T18:40:12.583" v="0"/>
          <pc:sldLayoutMkLst>
            <pc:docMk/>
            <pc:sldMasterMk cId="3154979492" sldId="2147483648"/>
            <pc:sldLayoutMk cId="2065727480" sldId="2147483658"/>
          </pc:sldLayoutMkLst>
        </pc:sldLayoutChg>
        <pc:sldLayoutChg chg="del">
          <pc:chgData name="Ортлиб Юлиана" userId="8687f05031aabf3a" providerId="Windows Live" clId="Web-{49CF7344-735B-420F-9E04-31DE02492A2C}" dt="2024-03-05T18:40:12.583" v="0"/>
          <pc:sldLayoutMkLst>
            <pc:docMk/>
            <pc:sldMasterMk cId="3154979492" sldId="2147483648"/>
            <pc:sldLayoutMk cId="812261758" sldId="2147483659"/>
          </pc:sldLayoutMkLst>
        </pc:sldLayoutChg>
      </pc:sldMasterChg>
      <pc:sldMasterChg chg="add del addSldLayout delSldLayout modSldLayout">
        <pc:chgData name="Ортлиб Юлиана" userId="8687f05031aabf3a" providerId="Windows Live" clId="Web-{49CF7344-735B-420F-9E04-31DE02492A2C}" dt="2024-03-05T18:40:14.005" v="1"/>
        <pc:sldMasterMkLst>
          <pc:docMk/>
          <pc:sldMasterMk cId="2750902595" sldId="2147483660"/>
        </pc:sldMasterMkLst>
        <pc:sldLayoutChg chg="add del mod replId">
          <pc:chgData name="Ортлиб Юлиана" userId="8687f05031aabf3a" providerId="Windows Live" clId="Web-{49CF7344-735B-420F-9E04-31DE02492A2C}" dt="2024-03-05T18:40:14.005" v="1"/>
          <pc:sldLayoutMkLst>
            <pc:docMk/>
            <pc:sldMasterMk cId="2750902595" sldId="2147483660"/>
            <pc:sldLayoutMk cId="1615537086" sldId="2147483661"/>
          </pc:sldLayoutMkLst>
        </pc:sldLayoutChg>
        <pc:sldLayoutChg chg="add del mod replId">
          <pc:chgData name="Ортлиб Юлиана" userId="8687f05031aabf3a" providerId="Windows Live" clId="Web-{49CF7344-735B-420F-9E04-31DE02492A2C}" dt="2024-03-05T18:40:14.005" v="1"/>
          <pc:sldLayoutMkLst>
            <pc:docMk/>
            <pc:sldMasterMk cId="2750902595" sldId="2147483660"/>
            <pc:sldLayoutMk cId="1377140540" sldId="2147483662"/>
          </pc:sldLayoutMkLst>
        </pc:sldLayoutChg>
        <pc:sldLayoutChg chg="add del mod replId">
          <pc:chgData name="Ортлиб Юлиана" userId="8687f05031aabf3a" providerId="Windows Live" clId="Web-{49CF7344-735B-420F-9E04-31DE02492A2C}" dt="2024-03-05T18:40:14.005" v="1"/>
          <pc:sldLayoutMkLst>
            <pc:docMk/>
            <pc:sldMasterMk cId="2750902595" sldId="2147483660"/>
            <pc:sldLayoutMk cId="3379390919" sldId="2147483663"/>
          </pc:sldLayoutMkLst>
        </pc:sldLayoutChg>
        <pc:sldLayoutChg chg="add del mod replId">
          <pc:chgData name="Ортлиб Юлиана" userId="8687f05031aabf3a" providerId="Windows Live" clId="Web-{49CF7344-735B-420F-9E04-31DE02492A2C}" dt="2024-03-05T18:40:14.005" v="1"/>
          <pc:sldLayoutMkLst>
            <pc:docMk/>
            <pc:sldMasterMk cId="2750902595" sldId="2147483660"/>
            <pc:sldLayoutMk cId="3161251894" sldId="2147483664"/>
          </pc:sldLayoutMkLst>
        </pc:sldLayoutChg>
        <pc:sldLayoutChg chg="add del mod replId">
          <pc:chgData name="Ортлиб Юлиана" userId="8687f05031aabf3a" providerId="Windows Live" clId="Web-{49CF7344-735B-420F-9E04-31DE02492A2C}" dt="2024-03-05T18:40:14.005" v="1"/>
          <pc:sldLayoutMkLst>
            <pc:docMk/>
            <pc:sldMasterMk cId="2750902595" sldId="2147483660"/>
            <pc:sldLayoutMk cId="1402446767" sldId="2147483665"/>
          </pc:sldLayoutMkLst>
        </pc:sldLayoutChg>
        <pc:sldLayoutChg chg="add del mod replId">
          <pc:chgData name="Ортлиб Юлиана" userId="8687f05031aabf3a" providerId="Windows Live" clId="Web-{49CF7344-735B-420F-9E04-31DE02492A2C}" dt="2024-03-05T18:40:14.005" v="1"/>
          <pc:sldLayoutMkLst>
            <pc:docMk/>
            <pc:sldMasterMk cId="2750902595" sldId="2147483660"/>
            <pc:sldLayoutMk cId="523861454" sldId="2147483666"/>
          </pc:sldLayoutMkLst>
        </pc:sldLayoutChg>
        <pc:sldLayoutChg chg="add del mod replId">
          <pc:chgData name="Ортлиб Юлиана" userId="8687f05031aabf3a" providerId="Windows Live" clId="Web-{49CF7344-735B-420F-9E04-31DE02492A2C}" dt="2024-03-05T18:40:14.005" v="1"/>
          <pc:sldLayoutMkLst>
            <pc:docMk/>
            <pc:sldMasterMk cId="2750902595" sldId="2147483660"/>
            <pc:sldLayoutMk cId="3514946600" sldId="2147483667"/>
          </pc:sldLayoutMkLst>
        </pc:sldLayoutChg>
        <pc:sldLayoutChg chg="add del mod replId">
          <pc:chgData name="Ортлиб Юлиана" userId="8687f05031aabf3a" providerId="Windows Live" clId="Web-{49CF7344-735B-420F-9E04-31DE02492A2C}" dt="2024-03-05T18:40:14.005" v="1"/>
          <pc:sldLayoutMkLst>
            <pc:docMk/>
            <pc:sldMasterMk cId="2750902595" sldId="2147483660"/>
            <pc:sldLayoutMk cId="3722097869" sldId="2147483668"/>
          </pc:sldLayoutMkLst>
        </pc:sldLayoutChg>
        <pc:sldLayoutChg chg="add del mod replId">
          <pc:chgData name="Ортлиб Юлиана" userId="8687f05031aabf3a" providerId="Windows Live" clId="Web-{49CF7344-735B-420F-9E04-31DE02492A2C}" dt="2024-03-05T18:40:14.005" v="1"/>
          <pc:sldLayoutMkLst>
            <pc:docMk/>
            <pc:sldMasterMk cId="2750902595" sldId="2147483660"/>
            <pc:sldLayoutMk cId="1425436818" sldId="2147483669"/>
          </pc:sldLayoutMkLst>
        </pc:sldLayoutChg>
        <pc:sldLayoutChg chg="add del mod replId">
          <pc:chgData name="Ортлиб Юлиана" userId="8687f05031aabf3a" providerId="Windows Live" clId="Web-{49CF7344-735B-420F-9E04-31DE02492A2C}" dt="2024-03-05T18:40:14.005" v="1"/>
          <pc:sldLayoutMkLst>
            <pc:docMk/>
            <pc:sldMasterMk cId="2750902595" sldId="2147483660"/>
            <pc:sldLayoutMk cId="2830637174" sldId="2147483670"/>
          </pc:sldLayoutMkLst>
        </pc:sldLayoutChg>
        <pc:sldLayoutChg chg="add del mod replId">
          <pc:chgData name="Ортлиб Юлиана" userId="8687f05031aabf3a" providerId="Windows Live" clId="Web-{49CF7344-735B-420F-9E04-31DE02492A2C}" dt="2024-03-05T18:40:14.005" v="1"/>
          <pc:sldLayoutMkLst>
            <pc:docMk/>
            <pc:sldMasterMk cId="2750902595" sldId="2147483660"/>
            <pc:sldLayoutMk cId="159525910" sldId="2147483671"/>
          </pc:sldLayoutMkLst>
        </pc:sldLayoutChg>
      </pc:sldMasterChg>
      <pc:sldMasterChg chg="add del addSldLayout delSldLayout modSldLayout">
        <pc:chgData name="Ортлиб Юлиана" userId="8687f05031aabf3a" providerId="Windows Live" clId="Web-{49CF7344-735B-420F-9E04-31DE02492A2C}" dt="2024-03-05T18:40:16.724" v="2"/>
        <pc:sldMasterMkLst>
          <pc:docMk/>
          <pc:sldMasterMk cId="269945881" sldId="2147483672"/>
        </pc:sldMasterMkLst>
        <pc:sldLayoutChg chg="add del mod replId">
          <pc:chgData name="Ортлиб Юлиана" userId="8687f05031aabf3a" providerId="Windows Live" clId="Web-{49CF7344-735B-420F-9E04-31DE02492A2C}" dt="2024-03-05T18:40:16.724" v="2"/>
          <pc:sldLayoutMkLst>
            <pc:docMk/>
            <pc:sldMasterMk cId="269945881" sldId="2147483672"/>
            <pc:sldLayoutMk cId="669796272" sldId="2147483673"/>
          </pc:sldLayoutMkLst>
        </pc:sldLayoutChg>
        <pc:sldLayoutChg chg="add del mod replId">
          <pc:chgData name="Ортлиб Юлиана" userId="8687f05031aabf3a" providerId="Windows Live" clId="Web-{49CF7344-735B-420F-9E04-31DE02492A2C}" dt="2024-03-05T18:40:16.724" v="2"/>
          <pc:sldLayoutMkLst>
            <pc:docMk/>
            <pc:sldMasterMk cId="269945881" sldId="2147483672"/>
            <pc:sldLayoutMk cId="3465901567" sldId="2147483674"/>
          </pc:sldLayoutMkLst>
        </pc:sldLayoutChg>
        <pc:sldLayoutChg chg="add del mod replId">
          <pc:chgData name="Ортлиб Юлиана" userId="8687f05031aabf3a" providerId="Windows Live" clId="Web-{49CF7344-735B-420F-9E04-31DE02492A2C}" dt="2024-03-05T18:40:16.724" v="2"/>
          <pc:sldLayoutMkLst>
            <pc:docMk/>
            <pc:sldMasterMk cId="269945881" sldId="2147483672"/>
            <pc:sldLayoutMk cId="3390153007" sldId="2147483675"/>
          </pc:sldLayoutMkLst>
        </pc:sldLayoutChg>
        <pc:sldLayoutChg chg="add del mod replId">
          <pc:chgData name="Ортлиб Юлиана" userId="8687f05031aabf3a" providerId="Windows Live" clId="Web-{49CF7344-735B-420F-9E04-31DE02492A2C}" dt="2024-03-05T18:40:16.724" v="2"/>
          <pc:sldLayoutMkLst>
            <pc:docMk/>
            <pc:sldMasterMk cId="269945881" sldId="2147483672"/>
            <pc:sldLayoutMk cId="933918713" sldId="2147483676"/>
          </pc:sldLayoutMkLst>
        </pc:sldLayoutChg>
        <pc:sldLayoutChg chg="add del mod replId">
          <pc:chgData name="Ортлиб Юлиана" userId="8687f05031aabf3a" providerId="Windows Live" clId="Web-{49CF7344-735B-420F-9E04-31DE02492A2C}" dt="2024-03-05T18:40:16.724" v="2"/>
          <pc:sldLayoutMkLst>
            <pc:docMk/>
            <pc:sldMasterMk cId="269945881" sldId="2147483672"/>
            <pc:sldLayoutMk cId="3247319555" sldId="2147483677"/>
          </pc:sldLayoutMkLst>
        </pc:sldLayoutChg>
        <pc:sldLayoutChg chg="add del mod replId">
          <pc:chgData name="Ортлиб Юлиана" userId="8687f05031aabf3a" providerId="Windows Live" clId="Web-{49CF7344-735B-420F-9E04-31DE02492A2C}" dt="2024-03-05T18:40:16.724" v="2"/>
          <pc:sldLayoutMkLst>
            <pc:docMk/>
            <pc:sldMasterMk cId="269945881" sldId="2147483672"/>
            <pc:sldLayoutMk cId="75294167" sldId="2147483678"/>
          </pc:sldLayoutMkLst>
        </pc:sldLayoutChg>
        <pc:sldLayoutChg chg="add del mod replId">
          <pc:chgData name="Ортлиб Юлиана" userId="8687f05031aabf3a" providerId="Windows Live" clId="Web-{49CF7344-735B-420F-9E04-31DE02492A2C}" dt="2024-03-05T18:40:16.724" v="2"/>
          <pc:sldLayoutMkLst>
            <pc:docMk/>
            <pc:sldMasterMk cId="269945881" sldId="2147483672"/>
            <pc:sldLayoutMk cId="1415777256" sldId="2147483679"/>
          </pc:sldLayoutMkLst>
        </pc:sldLayoutChg>
        <pc:sldLayoutChg chg="add del mod replId">
          <pc:chgData name="Ортлиб Юлиана" userId="8687f05031aabf3a" providerId="Windows Live" clId="Web-{49CF7344-735B-420F-9E04-31DE02492A2C}" dt="2024-03-05T18:40:16.724" v="2"/>
          <pc:sldLayoutMkLst>
            <pc:docMk/>
            <pc:sldMasterMk cId="269945881" sldId="2147483672"/>
            <pc:sldLayoutMk cId="1783650337" sldId="2147483680"/>
          </pc:sldLayoutMkLst>
        </pc:sldLayoutChg>
        <pc:sldLayoutChg chg="add del mod replId">
          <pc:chgData name="Ортлиб Юлиана" userId="8687f05031aabf3a" providerId="Windows Live" clId="Web-{49CF7344-735B-420F-9E04-31DE02492A2C}" dt="2024-03-05T18:40:16.724" v="2"/>
          <pc:sldLayoutMkLst>
            <pc:docMk/>
            <pc:sldMasterMk cId="269945881" sldId="2147483672"/>
            <pc:sldLayoutMk cId="4151234255" sldId="2147483681"/>
          </pc:sldLayoutMkLst>
        </pc:sldLayoutChg>
        <pc:sldLayoutChg chg="add del mod replId">
          <pc:chgData name="Ортлиб Юлиана" userId="8687f05031aabf3a" providerId="Windows Live" clId="Web-{49CF7344-735B-420F-9E04-31DE02492A2C}" dt="2024-03-05T18:40:16.724" v="2"/>
          <pc:sldLayoutMkLst>
            <pc:docMk/>
            <pc:sldMasterMk cId="269945881" sldId="2147483672"/>
            <pc:sldLayoutMk cId="2833533568" sldId="2147483682"/>
          </pc:sldLayoutMkLst>
        </pc:sldLayoutChg>
        <pc:sldLayoutChg chg="add del mod replId">
          <pc:chgData name="Ортлиб Юлиана" userId="8687f05031aabf3a" providerId="Windows Live" clId="Web-{49CF7344-735B-420F-9E04-31DE02492A2C}" dt="2024-03-05T18:40:16.724" v="2"/>
          <pc:sldLayoutMkLst>
            <pc:docMk/>
            <pc:sldMasterMk cId="269945881" sldId="2147483672"/>
            <pc:sldLayoutMk cId="1134811356" sldId="2147483683"/>
          </pc:sldLayoutMkLst>
        </pc:sldLayoutChg>
        <pc:sldLayoutChg chg="add del mod replId">
          <pc:chgData name="Ортлиб Юлиана" userId="8687f05031aabf3a" providerId="Windows Live" clId="Web-{49CF7344-735B-420F-9E04-31DE02492A2C}" dt="2024-03-05T18:40:16.724" v="2"/>
          <pc:sldLayoutMkLst>
            <pc:docMk/>
            <pc:sldMasterMk cId="269945881" sldId="2147483672"/>
            <pc:sldLayoutMk cId="1171198357" sldId="2147483684"/>
          </pc:sldLayoutMkLst>
        </pc:sldLayoutChg>
        <pc:sldLayoutChg chg="add del mod replId">
          <pc:chgData name="Ортлиб Юлиана" userId="8687f05031aabf3a" providerId="Windows Live" clId="Web-{49CF7344-735B-420F-9E04-31DE02492A2C}" dt="2024-03-05T18:40:16.724" v="2"/>
          <pc:sldLayoutMkLst>
            <pc:docMk/>
            <pc:sldMasterMk cId="269945881" sldId="2147483672"/>
            <pc:sldLayoutMk cId="756636936" sldId="2147483685"/>
          </pc:sldLayoutMkLst>
        </pc:sldLayoutChg>
        <pc:sldLayoutChg chg="add del mod replId">
          <pc:chgData name="Ортлиб Юлиана" userId="8687f05031aabf3a" providerId="Windows Live" clId="Web-{49CF7344-735B-420F-9E04-31DE02492A2C}" dt="2024-03-05T18:40:16.724" v="2"/>
          <pc:sldLayoutMkLst>
            <pc:docMk/>
            <pc:sldMasterMk cId="269945881" sldId="2147483672"/>
            <pc:sldLayoutMk cId="1472190137" sldId="2147483686"/>
          </pc:sldLayoutMkLst>
        </pc:sldLayoutChg>
        <pc:sldLayoutChg chg="add del mod replId">
          <pc:chgData name="Ортлиб Юлиана" userId="8687f05031aabf3a" providerId="Windows Live" clId="Web-{49CF7344-735B-420F-9E04-31DE02492A2C}" dt="2024-03-05T18:40:16.724" v="2"/>
          <pc:sldLayoutMkLst>
            <pc:docMk/>
            <pc:sldMasterMk cId="269945881" sldId="2147483672"/>
            <pc:sldLayoutMk cId="495066916" sldId="2147483687"/>
          </pc:sldLayoutMkLst>
        </pc:sldLayoutChg>
        <pc:sldLayoutChg chg="add del mod replId">
          <pc:chgData name="Ортлиб Юлиана" userId="8687f05031aabf3a" providerId="Windows Live" clId="Web-{49CF7344-735B-420F-9E04-31DE02492A2C}" dt="2024-03-05T18:40:16.724" v="2"/>
          <pc:sldLayoutMkLst>
            <pc:docMk/>
            <pc:sldMasterMk cId="269945881" sldId="2147483672"/>
            <pc:sldLayoutMk cId="116961194" sldId="2147483688"/>
          </pc:sldLayoutMkLst>
        </pc:sldLayoutChg>
      </pc:sldMasterChg>
      <pc:sldMasterChg chg="add addSldLayout modSldLayout">
        <pc:chgData name="Ортлиб Юлиана" userId="8687f05031aabf3a" providerId="Windows Live" clId="Web-{49CF7344-735B-420F-9E04-31DE02492A2C}" dt="2024-03-05T18:40:16.724" v="2"/>
        <pc:sldMasterMkLst>
          <pc:docMk/>
          <pc:sldMasterMk cId="3328815719" sldId="2147483689"/>
        </pc:sldMasterMkLst>
        <pc:sldLayoutChg chg="add mod replId">
          <pc:chgData name="Ортлиб Юлиана" userId="8687f05031aabf3a" providerId="Windows Live" clId="Web-{49CF7344-735B-420F-9E04-31DE02492A2C}" dt="2024-03-05T18:40:16.724" v="2"/>
          <pc:sldLayoutMkLst>
            <pc:docMk/>
            <pc:sldMasterMk cId="3328815719" sldId="2147483689"/>
            <pc:sldLayoutMk cId="2542642994" sldId="2147483690"/>
          </pc:sldLayoutMkLst>
        </pc:sldLayoutChg>
        <pc:sldLayoutChg chg="add mod replId">
          <pc:chgData name="Ортлиб Юлиана" userId="8687f05031aabf3a" providerId="Windows Live" clId="Web-{49CF7344-735B-420F-9E04-31DE02492A2C}" dt="2024-03-05T18:40:16.724" v="2"/>
          <pc:sldLayoutMkLst>
            <pc:docMk/>
            <pc:sldMasterMk cId="3328815719" sldId="2147483689"/>
            <pc:sldLayoutMk cId="799853053" sldId="2147483691"/>
          </pc:sldLayoutMkLst>
        </pc:sldLayoutChg>
        <pc:sldLayoutChg chg="add mod replId">
          <pc:chgData name="Ортлиб Юлиана" userId="8687f05031aabf3a" providerId="Windows Live" clId="Web-{49CF7344-735B-420F-9E04-31DE02492A2C}" dt="2024-03-05T18:40:16.724" v="2"/>
          <pc:sldLayoutMkLst>
            <pc:docMk/>
            <pc:sldMasterMk cId="3328815719" sldId="2147483689"/>
            <pc:sldLayoutMk cId="2858216894" sldId="2147483692"/>
          </pc:sldLayoutMkLst>
        </pc:sldLayoutChg>
        <pc:sldLayoutChg chg="add mod replId">
          <pc:chgData name="Ортлиб Юлиана" userId="8687f05031aabf3a" providerId="Windows Live" clId="Web-{49CF7344-735B-420F-9E04-31DE02492A2C}" dt="2024-03-05T18:40:16.724" v="2"/>
          <pc:sldLayoutMkLst>
            <pc:docMk/>
            <pc:sldMasterMk cId="3328815719" sldId="2147483689"/>
            <pc:sldLayoutMk cId="1985998818" sldId="2147483693"/>
          </pc:sldLayoutMkLst>
        </pc:sldLayoutChg>
        <pc:sldLayoutChg chg="add mod replId">
          <pc:chgData name="Ортлиб Юлиана" userId="8687f05031aabf3a" providerId="Windows Live" clId="Web-{49CF7344-735B-420F-9E04-31DE02492A2C}" dt="2024-03-05T18:40:16.724" v="2"/>
          <pc:sldLayoutMkLst>
            <pc:docMk/>
            <pc:sldMasterMk cId="3328815719" sldId="2147483689"/>
            <pc:sldLayoutMk cId="1730019100" sldId="2147483694"/>
          </pc:sldLayoutMkLst>
        </pc:sldLayoutChg>
        <pc:sldLayoutChg chg="add mod replId">
          <pc:chgData name="Ортлиб Юлиана" userId="8687f05031aabf3a" providerId="Windows Live" clId="Web-{49CF7344-735B-420F-9E04-31DE02492A2C}" dt="2024-03-05T18:40:16.724" v="2"/>
          <pc:sldLayoutMkLst>
            <pc:docMk/>
            <pc:sldMasterMk cId="3328815719" sldId="2147483689"/>
            <pc:sldLayoutMk cId="81386558" sldId="2147483695"/>
          </pc:sldLayoutMkLst>
        </pc:sldLayoutChg>
        <pc:sldLayoutChg chg="add mod replId">
          <pc:chgData name="Ортлиб Юлиана" userId="8687f05031aabf3a" providerId="Windows Live" clId="Web-{49CF7344-735B-420F-9E04-31DE02492A2C}" dt="2024-03-05T18:40:16.724" v="2"/>
          <pc:sldLayoutMkLst>
            <pc:docMk/>
            <pc:sldMasterMk cId="3328815719" sldId="2147483689"/>
            <pc:sldLayoutMk cId="1935469242" sldId="2147483696"/>
          </pc:sldLayoutMkLst>
        </pc:sldLayoutChg>
        <pc:sldLayoutChg chg="add mod replId">
          <pc:chgData name="Ортлиб Юлиана" userId="8687f05031aabf3a" providerId="Windows Live" clId="Web-{49CF7344-735B-420F-9E04-31DE02492A2C}" dt="2024-03-05T18:40:16.724" v="2"/>
          <pc:sldLayoutMkLst>
            <pc:docMk/>
            <pc:sldMasterMk cId="3328815719" sldId="2147483689"/>
            <pc:sldLayoutMk cId="3813406325" sldId="2147483697"/>
          </pc:sldLayoutMkLst>
        </pc:sldLayoutChg>
        <pc:sldLayoutChg chg="add mod replId">
          <pc:chgData name="Ортлиб Юлиана" userId="8687f05031aabf3a" providerId="Windows Live" clId="Web-{49CF7344-735B-420F-9E04-31DE02492A2C}" dt="2024-03-05T18:40:16.724" v="2"/>
          <pc:sldLayoutMkLst>
            <pc:docMk/>
            <pc:sldMasterMk cId="3328815719" sldId="2147483689"/>
            <pc:sldLayoutMk cId="2391466665" sldId="2147483698"/>
          </pc:sldLayoutMkLst>
        </pc:sldLayoutChg>
        <pc:sldLayoutChg chg="add mod replId">
          <pc:chgData name="Ортлиб Юлиана" userId="8687f05031aabf3a" providerId="Windows Live" clId="Web-{49CF7344-735B-420F-9E04-31DE02492A2C}" dt="2024-03-05T18:40:16.724" v="2"/>
          <pc:sldLayoutMkLst>
            <pc:docMk/>
            <pc:sldMasterMk cId="3328815719" sldId="2147483689"/>
            <pc:sldLayoutMk cId="746399085" sldId="2147483699"/>
          </pc:sldLayoutMkLst>
        </pc:sldLayoutChg>
        <pc:sldLayoutChg chg="add mod replId">
          <pc:chgData name="Ортлиб Юлиана" userId="8687f05031aabf3a" providerId="Windows Live" clId="Web-{49CF7344-735B-420F-9E04-31DE02492A2C}" dt="2024-03-05T18:40:16.724" v="2"/>
          <pc:sldLayoutMkLst>
            <pc:docMk/>
            <pc:sldMasterMk cId="3328815719" sldId="2147483689"/>
            <pc:sldLayoutMk cId="1060136803" sldId="2147483700"/>
          </pc:sldLayoutMkLst>
        </pc:sldLayoutChg>
        <pc:sldLayoutChg chg="add mod replId">
          <pc:chgData name="Ортлиб Юлиана" userId="8687f05031aabf3a" providerId="Windows Live" clId="Web-{49CF7344-735B-420F-9E04-31DE02492A2C}" dt="2024-03-05T18:40:16.724" v="2"/>
          <pc:sldLayoutMkLst>
            <pc:docMk/>
            <pc:sldMasterMk cId="3328815719" sldId="2147483689"/>
            <pc:sldLayoutMk cId="3392080613" sldId="2147483701"/>
          </pc:sldLayoutMkLst>
        </pc:sldLayoutChg>
        <pc:sldLayoutChg chg="add mod replId">
          <pc:chgData name="Ортлиб Юлиана" userId="8687f05031aabf3a" providerId="Windows Live" clId="Web-{49CF7344-735B-420F-9E04-31DE02492A2C}" dt="2024-03-05T18:40:16.724" v="2"/>
          <pc:sldLayoutMkLst>
            <pc:docMk/>
            <pc:sldMasterMk cId="3328815719" sldId="2147483689"/>
            <pc:sldLayoutMk cId="4291813598" sldId="2147483702"/>
          </pc:sldLayoutMkLst>
        </pc:sldLayoutChg>
        <pc:sldLayoutChg chg="add mod replId">
          <pc:chgData name="Ортлиб Юлиана" userId="8687f05031aabf3a" providerId="Windows Live" clId="Web-{49CF7344-735B-420F-9E04-31DE02492A2C}" dt="2024-03-05T18:40:16.724" v="2"/>
          <pc:sldLayoutMkLst>
            <pc:docMk/>
            <pc:sldMasterMk cId="3328815719" sldId="2147483689"/>
            <pc:sldLayoutMk cId="277097635" sldId="2147483703"/>
          </pc:sldLayoutMkLst>
        </pc:sldLayoutChg>
        <pc:sldLayoutChg chg="add mod replId">
          <pc:chgData name="Ортлиб Юлиана" userId="8687f05031aabf3a" providerId="Windows Live" clId="Web-{49CF7344-735B-420F-9E04-31DE02492A2C}" dt="2024-03-05T18:40:16.724" v="2"/>
          <pc:sldLayoutMkLst>
            <pc:docMk/>
            <pc:sldMasterMk cId="3328815719" sldId="2147483689"/>
            <pc:sldLayoutMk cId="1618403419" sldId="2147483704"/>
          </pc:sldLayoutMkLst>
        </pc:sldLayoutChg>
        <pc:sldLayoutChg chg="add mod replId">
          <pc:chgData name="Ортлиб Юлиана" userId="8687f05031aabf3a" providerId="Windows Live" clId="Web-{49CF7344-735B-420F-9E04-31DE02492A2C}" dt="2024-03-05T18:40:16.724" v="2"/>
          <pc:sldLayoutMkLst>
            <pc:docMk/>
            <pc:sldMasterMk cId="3328815719" sldId="2147483689"/>
            <pc:sldLayoutMk cId="4040593983" sldId="2147483705"/>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en-US" dirty="0"/>
              <a:t>Click to edit Master title style</a:t>
            </a:r>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B61BEF0D-F0BB-DE4B-95CE-6DB70DBA9567}" type="datetimeFigureOut">
              <a:rPr lang="en-US" dirty="0"/>
              <a:pPr/>
              <a:t>3/13/2024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5426429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dirty="0"/>
              <a:t>Click to edit Master title style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7463990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dirty="0"/>
              <a:t>Click to edit Master title style</a:t>
            </a:r>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0601368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dirty="0"/>
              <a:t>Click to edit Master title style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3920806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dirty="0"/>
              <a:t>Click to edit Master title style</a:t>
            </a:r>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2918135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dirty="0"/>
              <a:t>Click to edit Master title style</a:t>
            </a:r>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770976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5C6B4A9-1611-4792-9094-5F34BCA07E0B}" type="datetimeFigureOut">
              <a:rPr lang="en-US" dirty="0"/>
              <a:t>3/13/2024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extLst>
      <p:ext uri="{BB962C8B-B14F-4D97-AF65-F5344CB8AC3E}">
        <p14:creationId xmlns:p14="http://schemas.microsoft.com/office/powerpoint/2010/main" val="16184034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dirty="0"/>
              <a:t>Click to edit Master title style</a:t>
            </a:r>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3/13/2024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0405939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42A54C80-263E-416B-A8E0-580EDEADCBDC}" type="datetimeFigureOut">
              <a:rPr lang="en-US" dirty="0"/>
              <a:t>3/13/2024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extLst>
      <p:ext uri="{BB962C8B-B14F-4D97-AF65-F5344CB8AC3E}">
        <p14:creationId xmlns:p14="http://schemas.microsoft.com/office/powerpoint/2010/main" val="7998530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dirty="0"/>
              <a:t>Click to edit Master title style</a:t>
            </a:r>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8582168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677334" y="2160589"/>
            <a:ext cx="4184035" cy="388077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5089970" y="2160589"/>
            <a:ext cx="4184034" cy="388077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42A54C80-263E-416B-A8E0-580EDEADCBDC}" type="datetimeFigureOut">
              <a:rPr lang="en-US" dirty="0"/>
              <a:t>3/13/2024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extLst>
      <p:ext uri="{BB962C8B-B14F-4D97-AF65-F5344CB8AC3E}">
        <p14:creationId xmlns:p14="http://schemas.microsoft.com/office/powerpoint/2010/main" val="19859988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B61BEF0D-F0BB-DE4B-95CE-6DB70DBA9567}" type="datetimeFigureOut">
              <a:rPr lang="en-US" dirty="0"/>
              <a:pPr/>
              <a:t>3/13/2024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7300191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B61BEF0D-F0BB-DE4B-95CE-6DB70DBA9567}" type="datetimeFigureOut">
              <a:rPr lang="en-US" dirty="0"/>
              <a:pPr/>
              <a:t>3/13/2024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81386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3/13/2024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9354692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dirty="0"/>
              <a:t>Click to edit Master title style</a:t>
            </a:r>
          </a:p>
        </p:txBody>
      </p:sp>
      <p:sp>
        <p:nvSpPr>
          <p:cNvPr id="3" name="Content Placeholder 2"/>
          <p:cNvSpPr>
            <a:spLocks noGrp="1"/>
          </p:cNvSpPr>
          <p:nvPr>
            <p:ph idx="1"/>
          </p:nvPr>
        </p:nvSpPr>
        <p:spPr>
          <a:xfrm>
            <a:off x="4760461" y="514924"/>
            <a:ext cx="4513541" cy="5526437"/>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3/13/2024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extLst>
      <p:ext uri="{BB962C8B-B14F-4D97-AF65-F5344CB8AC3E}">
        <p14:creationId xmlns:p14="http://schemas.microsoft.com/office/powerpoint/2010/main" val="3813406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dirty="0"/>
              <a:t>Click to edit Master title style</a:t>
            </a:r>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3914666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3/13/2024</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3328815719"/>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97305" y="2404534"/>
            <a:ext cx="8776698" cy="1646302"/>
          </a:xfrm>
        </p:spPr>
        <p:txBody>
          <a:bodyPr/>
          <a:lstStyle/>
          <a:p>
            <a:pPr algn="l"/>
            <a:r>
              <a:rPr lang="ru-RU" dirty="0"/>
              <a:t>Комплекс упражнений </a:t>
            </a:r>
            <a:r>
              <a:rPr lang="ru-RU" dirty="0" smtClean="0"/>
              <a:t>для укрепления мышц ног</a:t>
            </a:r>
            <a:r>
              <a:rPr lang="ru-RU" dirty="0"/>
              <a:t> </a:t>
            </a:r>
          </a:p>
        </p:txBody>
      </p:sp>
      <p:sp>
        <p:nvSpPr>
          <p:cNvPr id="3" name="Подзаголовок 2"/>
          <p:cNvSpPr>
            <a:spLocks noGrp="1"/>
          </p:cNvSpPr>
          <p:nvPr>
            <p:ph type="subTitle" idx="1"/>
          </p:nvPr>
        </p:nvSpPr>
        <p:spPr/>
        <p:txBody>
          <a:bodyPr>
            <a:normAutofit lnSpcReduction="10000"/>
          </a:bodyPr>
          <a:lstStyle/>
          <a:p>
            <a:r>
              <a:rPr lang="ru-RU" dirty="0"/>
              <a:t>Выполнила: </a:t>
            </a:r>
            <a:r>
              <a:rPr lang="ru-RU" dirty="0" err="1"/>
              <a:t>Ортлиб</a:t>
            </a:r>
            <a:r>
              <a:rPr lang="ru-RU" dirty="0"/>
              <a:t> Юлиана </a:t>
            </a:r>
          </a:p>
          <a:p>
            <a:r>
              <a:rPr lang="ru-RU" dirty="0"/>
              <a:t>Ученица группы: ПРУМ-22</a:t>
            </a:r>
          </a:p>
          <a:p>
            <a:r>
              <a:rPr lang="ru-RU" dirty="0"/>
              <a:t>Преподаватель: Беликова Ж.А</a:t>
            </a:r>
          </a:p>
        </p:txBody>
      </p:sp>
    </p:spTree>
    <p:extLst>
      <p:ext uri="{BB962C8B-B14F-4D97-AF65-F5344CB8AC3E}">
        <p14:creationId xmlns:p14="http://schemas.microsoft.com/office/powerpoint/2010/main" val="13516515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DEB33802-14A4-F0DB-FA98-BBCC9D7E4AD7}"/>
              </a:ext>
            </a:extLst>
          </p:cNvPr>
          <p:cNvSpPr>
            <a:spLocks noGrp="1"/>
          </p:cNvSpPr>
          <p:nvPr>
            <p:ph type="title"/>
          </p:nvPr>
        </p:nvSpPr>
        <p:spPr/>
        <p:txBody>
          <a:bodyPr/>
          <a:lstStyle/>
          <a:p>
            <a:r>
              <a:rPr lang="ru-RU" dirty="0"/>
              <a:t>10. Прыжки с разведением рук и ног.</a:t>
            </a:r>
          </a:p>
        </p:txBody>
      </p:sp>
      <p:sp>
        <p:nvSpPr>
          <p:cNvPr id="3" name="Объект 2">
            <a:extLst>
              <a:ext uri="{FF2B5EF4-FFF2-40B4-BE49-F238E27FC236}">
                <a16:creationId xmlns:a16="http://schemas.microsoft.com/office/drawing/2014/main" xmlns="" id="{1EC58145-CEBA-FDA1-8353-F2915A574D8D}"/>
              </a:ext>
            </a:extLst>
          </p:cNvPr>
          <p:cNvSpPr>
            <a:spLocks noGrp="1"/>
          </p:cNvSpPr>
          <p:nvPr>
            <p:ph idx="1"/>
          </p:nvPr>
        </p:nvSpPr>
        <p:spPr>
          <a:xfrm>
            <a:off x="-95710" y="1453807"/>
            <a:ext cx="6575711" cy="4929903"/>
          </a:xfrm>
        </p:spPr>
        <p:txBody>
          <a:bodyPr vert="horz" lIns="91440" tIns="45720" rIns="91440" bIns="45720" rtlCol="0" anchor="t">
            <a:normAutofit/>
          </a:bodyPr>
          <a:lstStyle/>
          <a:p>
            <a:r>
              <a:rPr lang="ru-RU" dirty="0">
                <a:ea typeface="+mn-lt"/>
                <a:cs typeface="+mn-lt"/>
              </a:rPr>
              <a:t>Как выполнять: Для начала зафиксируйте руки на поясе и выпрямите все туловище. Начните выполнять прыжки, расставляя ноги по уровню дельт, после чего сводя их обратно. Отталкивание старайтесь осуществлять за счет работы носков, чтобы сконцентрировать нагрузку в области икроножных мышц. Торопиться не нужно. Следите за равномерностью </a:t>
            </a:r>
            <a:r>
              <a:rPr lang="ru-RU">
                <a:ea typeface="+mn-lt"/>
                <a:cs typeface="+mn-lt"/>
              </a:rPr>
              <a:t>дыхания, ловя свой темп.</a:t>
            </a:r>
          </a:p>
          <a:p>
            <a:pPr>
              <a:buClr>
                <a:srgbClr val="EB3D9F"/>
              </a:buClr>
            </a:pPr>
            <a:r>
              <a:rPr lang="ru-RU" dirty="0">
                <a:ea typeface="+mn-lt"/>
                <a:cs typeface="+mn-lt"/>
              </a:rPr>
              <a:t> ﻿﻿Особенности выполнения: Помимо активной проработки икр, данный кардио-элемент из тренировки на ноги интенсивно разгоняет обменные процессы организма. Также это отличное упражнение для завершения тренинга, позволяющее </a:t>
            </a:r>
            <a:r>
              <a:rPr lang="ru-RU" dirty="0" err="1">
                <a:ea typeface="+mn-lt"/>
                <a:cs typeface="+mn-lt"/>
              </a:rPr>
              <a:t>финально</a:t>
            </a:r>
            <a:r>
              <a:rPr lang="ru-RU" dirty="0">
                <a:ea typeface="+mn-lt"/>
                <a:cs typeface="+mn-lt"/>
              </a:rPr>
              <a:t> проработать мускулатуру ног и подготовиться к предстоящему.</a:t>
            </a:r>
          </a:p>
          <a:p>
            <a:pPr>
              <a:buClr>
                <a:srgbClr val="EB3D9F"/>
              </a:buClr>
            </a:pPr>
            <a:r>
              <a:rPr lang="ru-RU" dirty="0">
                <a:ea typeface="+mn-lt"/>
                <a:cs typeface="+mn-lt"/>
              </a:rPr>
              <a:t>﻿﻿Сколько выполнять: 20-25 повторений в 4-5 подходов.</a:t>
            </a:r>
            <a:endParaRPr lang="ru-RU"/>
          </a:p>
        </p:txBody>
      </p:sp>
      <p:pic>
        <p:nvPicPr>
          <p:cNvPr id="4" name="Рисунок 3" descr="Изображение выглядит как Бедро, талия, Танец, живот&#10;&#10;Автоматически созданное описание">
            <a:extLst>
              <a:ext uri="{FF2B5EF4-FFF2-40B4-BE49-F238E27FC236}">
                <a16:creationId xmlns:a16="http://schemas.microsoft.com/office/drawing/2014/main" xmlns="" id="{2A353705-F614-FAF4-C604-27982A327CDD}"/>
              </a:ext>
            </a:extLst>
          </p:cNvPr>
          <p:cNvPicPr>
            <a:picLocks noChangeAspect="1"/>
          </p:cNvPicPr>
          <p:nvPr/>
        </p:nvPicPr>
        <p:blipFill>
          <a:blip r:embed="rId2"/>
          <a:stretch>
            <a:fillRect/>
          </a:stretch>
        </p:blipFill>
        <p:spPr>
          <a:xfrm>
            <a:off x="6659217" y="1977473"/>
            <a:ext cx="5157304" cy="2903054"/>
          </a:xfrm>
          <a:prstGeom prst="rect">
            <a:avLst/>
          </a:prstGeom>
        </p:spPr>
      </p:pic>
    </p:spTree>
    <p:extLst>
      <p:ext uri="{BB962C8B-B14F-4D97-AF65-F5344CB8AC3E}">
        <p14:creationId xmlns:p14="http://schemas.microsoft.com/office/powerpoint/2010/main" val="27541451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84194870-B19B-1CB3-7A2C-99348223AD9A}"/>
              </a:ext>
            </a:extLst>
          </p:cNvPr>
          <p:cNvSpPr>
            <a:spLocks noGrp="1"/>
          </p:cNvSpPr>
          <p:nvPr>
            <p:ph type="title"/>
          </p:nvPr>
        </p:nvSpPr>
        <p:spPr/>
        <p:txBody>
          <a:bodyPr/>
          <a:lstStyle/>
          <a:p>
            <a:pPr marL="742950" indent="-742950">
              <a:buAutoNum type="arabicPeriod"/>
            </a:pPr>
            <a:r>
              <a:rPr lang="ru-RU" dirty="0"/>
              <a:t>Приседания с гантелями на плечах.</a:t>
            </a:r>
          </a:p>
        </p:txBody>
      </p:sp>
      <p:sp>
        <p:nvSpPr>
          <p:cNvPr id="3" name="Объект 2">
            <a:extLst>
              <a:ext uri="{FF2B5EF4-FFF2-40B4-BE49-F238E27FC236}">
                <a16:creationId xmlns:a16="http://schemas.microsoft.com/office/drawing/2014/main" xmlns="" id="{8E7ADACF-35E4-8862-AB8D-DFD30BAF578D}"/>
              </a:ext>
            </a:extLst>
          </p:cNvPr>
          <p:cNvSpPr>
            <a:spLocks noGrp="1"/>
          </p:cNvSpPr>
          <p:nvPr>
            <p:ph idx="1"/>
          </p:nvPr>
        </p:nvSpPr>
        <p:spPr>
          <a:xfrm>
            <a:off x="125160" y="1486937"/>
            <a:ext cx="7249364" cy="4510251"/>
          </a:xfrm>
        </p:spPr>
        <p:txBody>
          <a:bodyPr vert="horz" lIns="91440" tIns="45720" rIns="91440" bIns="45720" rtlCol="0" anchor="t">
            <a:normAutofit fontScale="92500" lnSpcReduction="20000"/>
          </a:bodyPr>
          <a:lstStyle/>
          <a:p>
            <a:r>
              <a:rPr lang="ru-RU" sz="2000">
                <a:ea typeface="+mn-lt"/>
                <a:cs typeface="+mn-lt"/>
              </a:rPr>
              <a:t>Как выполнять: Разместите снаряды на плечах так, чтобы грифы находились параллельно друг другу. Плотно удерживайте гантели руками, чтобы они никуда не наклонялись и не скатывались в процессе движения. Далее начните выполнять сед до уровня, пока угол в коленях не образует 90 градусов. В нижней фазе можно сделать маленькую паузу, после чего возвращайтесь обратно. </a:t>
            </a:r>
            <a:endParaRPr lang="ru-RU" sz="2000" dirty="0">
              <a:ea typeface="+mn-lt"/>
              <a:cs typeface="+mn-lt"/>
            </a:endParaRPr>
          </a:p>
          <a:p>
            <a:pPr>
              <a:buClr>
                <a:srgbClr val="EB3D9F"/>
              </a:buClr>
            </a:pPr>
            <a:r>
              <a:rPr lang="ru-RU" sz="2000" dirty="0">
                <a:ea typeface="+mn-lt"/>
                <a:cs typeface="+mn-lt"/>
              </a:rPr>
              <a:t>﻿﻿Особенности выполнения: Вне зависимости от веса инвентаря, поднимайте его на плечи без резких движений. В ходе седа старайтесь держать спину ровно, не изгибаясь «колесом». Достигнув нижней фазы, проследите за тем, чтобы пятки не отрывались от поверхности пола. Это важно для акцентированной нагрузки на мышцы ног. Приседайте до параллели бедер с полом. </a:t>
            </a:r>
          </a:p>
          <a:p>
            <a:pPr>
              <a:buClr>
                <a:srgbClr val="EB3D9F"/>
              </a:buClr>
            </a:pPr>
            <a:r>
              <a:rPr lang="ru-RU" sz="2000" dirty="0">
                <a:ea typeface="+mn-lt"/>
                <a:cs typeface="+mn-lt"/>
              </a:rPr>
              <a:t> Сколько выполнять: 10-12 повторений в 4-5 подходов.</a:t>
            </a:r>
            <a:endParaRPr lang="ru-RU" sz="2000"/>
          </a:p>
        </p:txBody>
      </p:sp>
      <p:pic>
        <p:nvPicPr>
          <p:cNvPr id="4" name="Рисунок 3" descr="Изображение выглядит как спорт, человек, мускул, Фитнес&#10;&#10;Автоматически созданное описание">
            <a:extLst>
              <a:ext uri="{FF2B5EF4-FFF2-40B4-BE49-F238E27FC236}">
                <a16:creationId xmlns:a16="http://schemas.microsoft.com/office/drawing/2014/main" xmlns="" id="{9A14986E-E2B1-D687-B279-8920A9569FE4}"/>
              </a:ext>
            </a:extLst>
          </p:cNvPr>
          <p:cNvPicPr>
            <a:picLocks noChangeAspect="1"/>
          </p:cNvPicPr>
          <p:nvPr/>
        </p:nvPicPr>
        <p:blipFill>
          <a:blip r:embed="rId2"/>
          <a:stretch>
            <a:fillRect/>
          </a:stretch>
        </p:blipFill>
        <p:spPr>
          <a:xfrm>
            <a:off x="7483889" y="1934541"/>
            <a:ext cx="4281005" cy="3706744"/>
          </a:xfrm>
          <a:prstGeom prst="rect">
            <a:avLst/>
          </a:prstGeom>
        </p:spPr>
      </p:pic>
    </p:spTree>
    <p:extLst>
      <p:ext uri="{BB962C8B-B14F-4D97-AF65-F5344CB8AC3E}">
        <p14:creationId xmlns:p14="http://schemas.microsoft.com/office/powerpoint/2010/main" val="34192707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AF98757E-8D19-5FE4-F7DF-B92E1ADCEEB8}"/>
              </a:ext>
            </a:extLst>
          </p:cNvPr>
          <p:cNvSpPr>
            <a:spLocks noGrp="1"/>
          </p:cNvSpPr>
          <p:nvPr>
            <p:ph type="title"/>
          </p:nvPr>
        </p:nvSpPr>
        <p:spPr/>
        <p:txBody>
          <a:bodyPr/>
          <a:lstStyle/>
          <a:p>
            <a:r>
              <a:rPr lang="ru-RU" dirty="0"/>
              <a:t>2. Выпады на месте с гантелями. </a:t>
            </a:r>
          </a:p>
        </p:txBody>
      </p:sp>
      <p:sp>
        <p:nvSpPr>
          <p:cNvPr id="3" name="Объект 2">
            <a:extLst>
              <a:ext uri="{FF2B5EF4-FFF2-40B4-BE49-F238E27FC236}">
                <a16:creationId xmlns:a16="http://schemas.microsoft.com/office/drawing/2014/main" xmlns="" id="{3DA3CE43-CAAD-2784-8626-3F904F965B3C}"/>
              </a:ext>
            </a:extLst>
          </p:cNvPr>
          <p:cNvSpPr>
            <a:spLocks noGrp="1"/>
          </p:cNvSpPr>
          <p:nvPr>
            <p:ph idx="1"/>
          </p:nvPr>
        </p:nvSpPr>
        <p:spPr>
          <a:xfrm>
            <a:off x="202464" y="1486937"/>
            <a:ext cx="7006408" cy="4775295"/>
          </a:xfrm>
        </p:spPr>
        <p:txBody>
          <a:bodyPr vert="horz" lIns="91440" tIns="45720" rIns="91440" bIns="45720" rtlCol="0" anchor="t">
            <a:normAutofit/>
          </a:bodyPr>
          <a:lstStyle/>
          <a:p>
            <a:r>
              <a:rPr lang="ru-RU" dirty="0">
                <a:ea typeface="+mn-lt"/>
                <a:cs typeface="+mn-lt"/>
              </a:rPr>
              <a:t>Как выполнять: Поместите вес в каждую руку и удерживайте его вдоль туловища параллельным хватом. Далее сделайте широкий шаг вперед, чтобы нога, стоящая сзади, опиралась на носок. Ваша задача — выполнять сед до уровня, пока нога, находящаяся впереди, не согнется до прямого угла. Колено задней конечности не должно касаться пола.</a:t>
            </a:r>
          </a:p>
          <a:p>
            <a:pPr>
              <a:buClr>
                <a:srgbClr val="EB3D9F"/>
              </a:buClr>
            </a:pPr>
            <a:r>
              <a:rPr lang="ru-RU" dirty="0">
                <a:ea typeface="+mn-lt"/>
                <a:cs typeface="+mn-lt"/>
              </a:rPr>
              <a:t> ﻿﻿Особенности выполнения: Элемент силовой тренировки следует начинать с гантелями небольшого веса. Носки удерживайте прямо, не допуская поворотов в стороны. В противном случае вы рискуете повредить колени, либо сделать бесполезную работу без концентрированной нагрузки на мускулатуру но делая выпады на месте, не торопитесь, соблюдая средний </a:t>
            </a:r>
            <a:r>
              <a:rPr lang="ru-RU">
                <a:ea typeface="+mn-lt"/>
                <a:cs typeface="+mn-lt"/>
              </a:rPr>
              <a:t>темп.</a:t>
            </a:r>
          </a:p>
          <a:p>
            <a:pPr>
              <a:buClr>
                <a:srgbClr val="EB3D9F"/>
              </a:buClr>
            </a:pPr>
            <a:r>
              <a:rPr lang="ru-RU" dirty="0">
                <a:ea typeface="+mn-lt"/>
                <a:cs typeface="+mn-lt"/>
              </a:rPr>
              <a:t> ﻿﻿Сколько выполнять: 10-12 повторений в 3-4 подхода на каждую ногу.</a:t>
            </a:r>
            <a:endParaRPr lang="ru-RU"/>
          </a:p>
        </p:txBody>
      </p:sp>
      <p:pic>
        <p:nvPicPr>
          <p:cNvPr id="4" name="Рисунок 3" descr="Изображение выглядит как Фитнес, колено, Бедро, сустав&#10;&#10;Автоматически созданное описание">
            <a:extLst>
              <a:ext uri="{FF2B5EF4-FFF2-40B4-BE49-F238E27FC236}">
                <a16:creationId xmlns:a16="http://schemas.microsoft.com/office/drawing/2014/main" xmlns="" id="{F78A1D65-F44A-E7B8-93FB-393576371D8F}"/>
              </a:ext>
            </a:extLst>
          </p:cNvPr>
          <p:cNvPicPr>
            <a:picLocks noChangeAspect="1"/>
          </p:cNvPicPr>
          <p:nvPr/>
        </p:nvPicPr>
        <p:blipFill>
          <a:blip r:embed="rId2"/>
          <a:stretch>
            <a:fillRect/>
          </a:stretch>
        </p:blipFill>
        <p:spPr>
          <a:xfrm>
            <a:off x="7555326" y="1662044"/>
            <a:ext cx="4292738" cy="3688521"/>
          </a:xfrm>
          <a:prstGeom prst="rect">
            <a:avLst/>
          </a:prstGeom>
        </p:spPr>
      </p:pic>
    </p:spTree>
    <p:extLst>
      <p:ext uri="{BB962C8B-B14F-4D97-AF65-F5344CB8AC3E}">
        <p14:creationId xmlns:p14="http://schemas.microsoft.com/office/powerpoint/2010/main" val="8516959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DAAD6157-19AF-A3C6-7C1F-AF2F25D62BEC}"/>
              </a:ext>
            </a:extLst>
          </p:cNvPr>
          <p:cNvSpPr>
            <a:spLocks noGrp="1"/>
          </p:cNvSpPr>
          <p:nvPr>
            <p:ph type="title"/>
          </p:nvPr>
        </p:nvSpPr>
        <p:spPr/>
        <p:txBody>
          <a:bodyPr/>
          <a:lstStyle/>
          <a:p>
            <a:r>
              <a:rPr lang="ru-RU" dirty="0"/>
              <a:t>3. Румынская тяга. </a:t>
            </a:r>
            <a:br>
              <a:rPr lang="ru-RU" dirty="0"/>
            </a:br>
            <a:endParaRPr lang="ru-RU" dirty="0"/>
          </a:p>
        </p:txBody>
      </p:sp>
      <p:sp>
        <p:nvSpPr>
          <p:cNvPr id="3" name="Объект 2">
            <a:extLst>
              <a:ext uri="{FF2B5EF4-FFF2-40B4-BE49-F238E27FC236}">
                <a16:creationId xmlns:a16="http://schemas.microsoft.com/office/drawing/2014/main" xmlns="" id="{F9AF1ED1-9663-2378-3886-C514AF42B3F8}"/>
              </a:ext>
            </a:extLst>
          </p:cNvPr>
          <p:cNvSpPr>
            <a:spLocks noGrp="1"/>
          </p:cNvSpPr>
          <p:nvPr>
            <p:ph idx="1"/>
          </p:nvPr>
        </p:nvSpPr>
        <p:spPr>
          <a:xfrm>
            <a:off x="-62579" y="1343372"/>
            <a:ext cx="6288582" cy="4974077"/>
          </a:xfrm>
        </p:spPr>
        <p:txBody>
          <a:bodyPr vert="horz" lIns="91440" tIns="45720" rIns="91440" bIns="45720" rtlCol="0" anchor="t">
            <a:normAutofit fontScale="92500"/>
          </a:bodyPr>
          <a:lstStyle/>
          <a:p>
            <a:r>
              <a:rPr lang="ru-RU" dirty="0">
                <a:ea typeface="+mn-lt"/>
                <a:cs typeface="+mn-lt"/>
              </a:rPr>
              <a:t>Как выполнять: Положите гантели перед собой в продольном положении. Представьте, что перед вам находится гриф и возьмите снаряды, Удерживая их перед собой на поясе. Слегка присядьте, чтобы немного согнуть колени, не допуская полного защелкивания суставного замка. Теперь опускайте корпус вперед до параллели полу, соблюдая естественный прогиб в спине и пояснице. После небольшой задержки разгибайтесь обратно.</a:t>
            </a:r>
          </a:p>
          <a:p>
            <a:pPr>
              <a:buClr>
                <a:srgbClr val="EB3D9F"/>
              </a:buClr>
            </a:pPr>
            <a:r>
              <a:rPr lang="ru-RU" dirty="0">
                <a:ea typeface="+mn-lt"/>
                <a:cs typeface="+mn-lt"/>
              </a:rPr>
              <a:t> ﻿﻿Особенности выполнения: Поскольку элемент тренировки ног мужчинам в домашних условиях направлен на проработку мышц-сгибателей бедра, очень важно сохранять неподвижное положение ног. Разгибание из нижней точки осуществляется как раз за счет задней поверхности бедер, поэтому акцентируйте внимание непосредственно на работе данной зоны. ﻿﻿</a:t>
            </a:r>
          </a:p>
          <a:p>
            <a:pPr>
              <a:buClr>
                <a:srgbClr val="EB3D9F"/>
              </a:buClr>
            </a:pPr>
            <a:r>
              <a:rPr lang="ru-RU" dirty="0">
                <a:ea typeface="+mn-lt"/>
                <a:cs typeface="+mn-lt"/>
              </a:rPr>
              <a:t>Сколько выполнять: 10-12 повторений в 4-5 подходов.</a:t>
            </a:r>
            <a:endParaRPr lang="ru-RU" dirty="0"/>
          </a:p>
        </p:txBody>
      </p:sp>
      <p:pic>
        <p:nvPicPr>
          <p:cNvPr id="4" name="Рисунок 3" descr="Изображение выглядит как спорт, Тренажерное оборудование, Веса, Фитнес&#10;&#10;Автоматически созданное описание">
            <a:extLst>
              <a:ext uri="{FF2B5EF4-FFF2-40B4-BE49-F238E27FC236}">
                <a16:creationId xmlns:a16="http://schemas.microsoft.com/office/drawing/2014/main" xmlns="" id="{28961C3C-C34A-8606-5CC2-C11B1662C016}"/>
              </a:ext>
            </a:extLst>
          </p:cNvPr>
          <p:cNvPicPr>
            <a:picLocks noChangeAspect="1"/>
          </p:cNvPicPr>
          <p:nvPr/>
        </p:nvPicPr>
        <p:blipFill>
          <a:blip r:embed="rId2"/>
          <a:stretch>
            <a:fillRect/>
          </a:stretch>
        </p:blipFill>
        <p:spPr>
          <a:xfrm>
            <a:off x="6515652" y="1717261"/>
            <a:ext cx="5068956" cy="3379304"/>
          </a:xfrm>
          <a:prstGeom prst="rect">
            <a:avLst/>
          </a:prstGeom>
        </p:spPr>
      </p:pic>
    </p:spTree>
    <p:extLst>
      <p:ext uri="{BB962C8B-B14F-4D97-AF65-F5344CB8AC3E}">
        <p14:creationId xmlns:p14="http://schemas.microsoft.com/office/powerpoint/2010/main" val="17591726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A0A91408-D819-98EF-C34D-D2AB358AC918}"/>
              </a:ext>
            </a:extLst>
          </p:cNvPr>
          <p:cNvSpPr>
            <a:spLocks noGrp="1"/>
          </p:cNvSpPr>
          <p:nvPr>
            <p:ph type="title"/>
          </p:nvPr>
        </p:nvSpPr>
        <p:spPr/>
        <p:txBody>
          <a:bodyPr/>
          <a:lstStyle/>
          <a:p>
            <a:r>
              <a:rPr lang="ru-RU" dirty="0"/>
              <a:t>4. Боковые выпады с гантелями. </a:t>
            </a:r>
          </a:p>
        </p:txBody>
      </p:sp>
      <p:sp>
        <p:nvSpPr>
          <p:cNvPr id="3" name="Объект 2">
            <a:extLst>
              <a:ext uri="{FF2B5EF4-FFF2-40B4-BE49-F238E27FC236}">
                <a16:creationId xmlns:a16="http://schemas.microsoft.com/office/drawing/2014/main" xmlns="" id="{CFA9D100-DC2A-EB19-4D5A-4E8DB32056C1}"/>
              </a:ext>
            </a:extLst>
          </p:cNvPr>
          <p:cNvSpPr>
            <a:spLocks noGrp="1"/>
          </p:cNvSpPr>
          <p:nvPr>
            <p:ph idx="1"/>
          </p:nvPr>
        </p:nvSpPr>
        <p:spPr>
          <a:xfrm>
            <a:off x="401247" y="1398589"/>
            <a:ext cx="6145015" cy="5051381"/>
          </a:xfrm>
        </p:spPr>
        <p:txBody>
          <a:bodyPr vert="horz" lIns="91440" tIns="45720" rIns="91440" bIns="45720" rtlCol="0" anchor="t">
            <a:normAutofit/>
          </a:bodyPr>
          <a:lstStyle/>
          <a:p>
            <a:r>
              <a:rPr lang="ru-RU" dirty="0">
                <a:ea typeface="+mn-lt"/>
                <a:cs typeface="+mn-lt"/>
              </a:rPr>
              <a:t>Как выполнять: Широко расставьте ноги по бокам, после чего поднимите с пола снаряды и удерживайте их внизу перед собой. Носки слегка разверните, чтобы придать позиции дополнительную устойчивость. Теперь начните переносить вес туловища сначала на одну ногу, а потом на другую. Нога сгибается до тех пор, пока колено не встанет вровень носку.</a:t>
            </a:r>
          </a:p>
          <a:p>
            <a:pPr>
              <a:buClr>
                <a:srgbClr val="EB3D9F"/>
              </a:buClr>
            </a:pPr>
            <a:r>
              <a:rPr lang="ru-RU" dirty="0">
                <a:ea typeface="+mn-lt"/>
                <a:cs typeface="+mn-lt"/>
              </a:rPr>
              <a:t> ﻿﻿Особенности выполнения: Ни в коем случае не старайтесь наклоняться как можно дальше. Во-первых - это упражнение не на растяжку. Во-вторых - вам не нужна лишняя нагрузка на колени. Спортивный элемент всецело направлен на неторопливую проработку квадрицепсов и внутренней поверхности бедра.</a:t>
            </a:r>
          </a:p>
          <a:p>
            <a:pPr>
              <a:buClr>
                <a:srgbClr val="EB3D9F"/>
              </a:buClr>
            </a:pPr>
            <a:r>
              <a:rPr lang="ru-RU" dirty="0">
                <a:ea typeface="+mn-lt"/>
                <a:cs typeface="+mn-lt"/>
              </a:rPr>
              <a:t> ﻿﻿Сколько выполнять: 10-12 повторений на каждую ногу в 3-4 подхода.</a:t>
            </a:r>
            <a:endParaRPr lang="ru-RU"/>
          </a:p>
        </p:txBody>
      </p:sp>
      <p:pic>
        <p:nvPicPr>
          <p:cNvPr id="4" name="Рисунок 3" descr="Изображение выглядит как зарисовка, рисунок, обувь, иллюстрация&#10;&#10;Автоматически созданное описание">
            <a:extLst>
              <a:ext uri="{FF2B5EF4-FFF2-40B4-BE49-F238E27FC236}">
                <a16:creationId xmlns:a16="http://schemas.microsoft.com/office/drawing/2014/main" xmlns="" id="{B496000A-78EF-13A3-53B8-4EA2966FEC4E}"/>
              </a:ext>
            </a:extLst>
          </p:cNvPr>
          <p:cNvPicPr>
            <a:picLocks noChangeAspect="1"/>
          </p:cNvPicPr>
          <p:nvPr/>
        </p:nvPicPr>
        <p:blipFill>
          <a:blip r:embed="rId2"/>
          <a:stretch>
            <a:fillRect/>
          </a:stretch>
        </p:blipFill>
        <p:spPr>
          <a:xfrm>
            <a:off x="6380370" y="1842328"/>
            <a:ext cx="5339522" cy="3051866"/>
          </a:xfrm>
          <a:prstGeom prst="rect">
            <a:avLst/>
          </a:prstGeom>
        </p:spPr>
      </p:pic>
    </p:spTree>
    <p:extLst>
      <p:ext uri="{BB962C8B-B14F-4D97-AF65-F5344CB8AC3E}">
        <p14:creationId xmlns:p14="http://schemas.microsoft.com/office/powerpoint/2010/main" val="22123860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96D636EC-8B87-70D6-4C3F-A048D5113473}"/>
              </a:ext>
            </a:extLst>
          </p:cNvPr>
          <p:cNvSpPr>
            <a:spLocks noGrp="1"/>
          </p:cNvSpPr>
          <p:nvPr>
            <p:ph type="title"/>
          </p:nvPr>
        </p:nvSpPr>
        <p:spPr/>
        <p:txBody>
          <a:bodyPr/>
          <a:lstStyle/>
          <a:p>
            <a:r>
              <a:rPr lang="ru-RU" dirty="0"/>
              <a:t>5. Приседание + выпрыгивание.</a:t>
            </a:r>
          </a:p>
        </p:txBody>
      </p:sp>
      <p:sp>
        <p:nvSpPr>
          <p:cNvPr id="3" name="Объект 2">
            <a:extLst>
              <a:ext uri="{FF2B5EF4-FFF2-40B4-BE49-F238E27FC236}">
                <a16:creationId xmlns:a16="http://schemas.microsoft.com/office/drawing/2014/main" xmlns="" id="{F1E618FD-C4CF-17E4-4B66-B7FAB15D430F}"/>
              </a:ext>
            </a:extLst>
          </p:cNvPr>
          <p:cNvSpPr>
            <a:spLocks noGrp="1"/>
          </p:cNvSpPr>
          <p:nvPr>
            <p:ph idx="1"/>
          </p:nvPr>
        </p:nvSpPr>
        <p:spPr>
          <a:xfrm>
            <a:off x="489595" y="1475894"/>
            <a:ext cx="6244407" cy="4929902"/>
          </a:xfrm>
        </p:spPr>
        <p:txBody>
          <a:bodyPr vert="horz" lIns="91440" tIns="45720" rIns="91440" bIns="45720" rtlCol="0" anchor="t">
            <a:normAutofit/>
          </a:bodyPr>
          <a:lstStyle/>
          <a:p>
            <a:r>
              <a:rPr lang="ru-RU" dirty="0">
                <a:ea typeface="+mn-lt"/>
                <a:cs typeface="+mn-lt"/>
              </a:rPr>
              <a:t>Как выполнять: Сведите руки перед собой и соедините их в замок. Расставьте стопы на ширине чуть шире плеч. После этого делайте сед, пока бедра не окажутся параллельными полу. После этого встаньте, вновь присядьте и из нижней точки с усилием выполняйте прыжок, одновременно расправляя руки вдоль туловища. ﻿﻿</a:t>
            </a:r>
            <a:endParaRPr lang="ru-RU" dirty="0"/>
          </a:p>
          <a:p>
            <a:pPr>
              <a:buClr>
                <a:srgbClr val="EB3D9F"/>
              </a:buClr>
            </a:pPr>
            <a:r>
              <a:rPr lang="ru-RU" dirty="0">
                <a:ea typeface="+mn-lt"/>
                <a:cs typeface="+mn-lt"/>
              </a:rPr>
              <a:t>Особенности выполнения: Представленный элемент тренировки на ноги не только способствует развитию объемов мышц ног, но также их взрывной силы. Благодаря высокой интенсивности выполнения упражнение отлично справляется с ролью жиросжигающего элемента, который можно использовать в других тренировках на похудение. </a:t>
            </a:r>
            <a:endParaRPr lang="ru-RU"/>
          </a:p>
          <a:p>
            <a:pPr>
              <a:buClr>
                <a:srgbClr val="EB3D9F"/>
              </a:buClr>
            </a:pPr>
            <a:r>
              <a:rPr lang="ru-RU" dirty="0">
                <a:ea typeface="+mn-lt"/>
                <a:cs typeface="+mn-lt"/>
              </a:rPr>
              <a:t>﻿﻿Сколько выполнять: 10-12 повторений в 4-5 подходов</a:t>
            </a:r>
            <a:endParaRPr lang="ru-RU"/>
          </a:p>
        </p:txBody>
      </p:sp>
      <p:pic>
        <p:nvPicPr>
          <p:cNvPr id="4" name="Рисунок 3" descr="Изображение выглядит как обувь, Шорты, Фитнес, сустав&#10;&#10;Автоматически созданное описание">
            <a:extLst>
              <a:ext uri="{FF2B5EF4-FFF2-40B4-BE49-F238E27FC236}">
                <a16:creationId xmlns:a16="http://schemas.microsoft.com/office/drawing/2014/main" xmlns="" id="{A9E1CDCD-C40F-6082-8F51-F4E3F4EBAA06}"/>
              </a:ext>
            </a:extLst>
          </p:cNvPr>
          <p:cNvPicPr>
            <a:picLocks noChangeAspect="1"/>
          </p:cNvPicPr>
          <p:nvPr/>
        </p:nvPicPr>
        <p:blipFill>
          <a:blip r:embed="rId2"/>
          <a:stretch>
            <a:fillRect/>
          </a:stretch>
        </p:blipFill>
        <p:spPr>
          <a:xfrm>
            <a:off x="6869042" y="2067339"/>
            <a:ext cx="5267738" cy="2723322"/>
          </a:xfrm>
          <a:prstGeom prst="rect">
            <a:avLst/>
          </a:prstGeom>
        </p:spPr>
      </p:pic>
    </p:spTree>
    <p:extLst>
      <p:ext uri="{BB962C8B-B14F-4D97-AF65-F5344CB8AC3E}">
        <p14:creationId xmlns:p14="http://schemas.microsoft.com/office/powerpoint/2010/main" val="11349028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273247CA-96E5-5205-BEEB-1E1119516B97}"/>
              </a:ext>
            </a:extLst>
          </p:cNvPr>
          <p:cNvSpPr>
            <a:spLocks noGrp="1"/>
          </p:cNvSpPr>
          <p:nvPr>
            <p:ph type="title"/>
          </p:nvPr>
        </p:nvSpPr>
        <p:spPr/>
        <p:txBody>
          <a:bodyPr/>
          <a:lstStyle/>
          <a:p>
            <a:r>
              <a:rPr lang="ru-RU" dirty="0"/>
              <a:t>6. Присед + мах ногой вперед.</a:t>
            </a:r>
          </a:p>
        </p:txBody>
      </p:sp>
      <p:sp>
        <p:nvSpPr>
          <p:cNvPr id="3" name="Объект 2">
            <a:extLst>
              <a:ext uri="{FF2B5EF4-FFF2-40B4-BE49-F238E27FC236}">
                <a16:creationId xmlns:a16="http://schemas.microsoft.com/office/drawing/2014/main" xmlns="" id="{163AA439-2BD5-C5A9-5CF5-64781B46114E}"/>
              </a:ext>
            </a:extLst>
          </p:cNvPr>
          <p:cNvSpPr>
            <a:spLocks noGrp="1"/>
          </p:cNvSpPr>
          <p:nvPr>
            <p:ph idx="1"/>
          </p:nvPr>
        </p:nvSpPr>
        <p:spPr>
          <a:xfrm>
            <a:off x="158290" y="1442763"/>
            <a:ext cx="6310668" cy="5095555"/>
          </a:xfrm>
        </p:spPr>
        <p:txBody>
          <a:bodyPr vert="horz" lIns="91440" tIns="45720" rIns="91440" bIns="45720" rtlCol="0" anchor="t">
            <a:normAutofit lnSpcReduction="10000"/>
          </a:bodyPr>
          <a:lstStyle/>
          <a:p>
            <a:r>
              <a:rPr lang="ru-RU" dirty="0">
                <a:ea typeface="+mn-lt"/>
                <a:cs typeface="+mn-lt"/>
              </a:rPr>
              <a:t>Как выполнять: Упражнение начинается с выполнения классического приседания. После того как вы подниметесь, вам необходимо выполнить мах </a:t>
            </a:r>
            <a:r>
              <a:rPr lang="ru-RU" err="1">
                <a:ea typeface="+mn-lt"/>
                <a:cs typeface="+mn-lt"/>
              </a:rPr>
              <a:t>ногои</a:t>
            </a:r>
            <a:r>
              <a:rPr lang="ru-RU" dirty="0">
                <a:ea typeface="+mn-lt"/>
                <a:cs typeface="+mn-lt"/>
              </a:rPr>
              <a:t> вперед, одновременно дотягиваясь ее носка рукой противоположной стороны. Далее выполняется очередной сед, но на этот раз в пиковой точке работает уже другая нога (и рука соответственно). В процессе подъема ногу необходимо держать прямой, избегая сгиба. </a:t>
            </a:r>
          </a:p>
          <a:p>
            <a:pPr>
              <a:buClr>
                <a:srgbClr val="EB3D9F"/>
              </a:buClr>
            </a:pPr>
            <a:r>
              <a:rPr lang="ru-RU" dirty="0">
                <a:ea typeface="+mn-lt"/>
                <a:cs typeface="+mn-lt"/>
              </a:rPr>
              <a:t>﻿﻿Особенности выполнения: Это технически простое упражнение, направленное не только на улучшение физической силы ног, но и на проработку функциональных характеристик атлета, а также мышц спины и задней части бедра. Не нужно торопиться в процессе выполнения, чтобы тщательнее проработать мускулатуру нижних конечностей.</a:t>
            </a:r>
          </a:p>
          <a:p>
            <a:pPr>
              <a:buClr>
                <a:srgbClr val="EB3D9F"/>
              </a:buClr>
            </a:pPr>
            <a:r>
              <a:rPr lang="ru-RU" dirty="0">
                <a:ea typeface="+mn-lt"/>
                <a:cs typeface="+mn-lt"/>
              </a:rPr>
              <a:t> ﻿﻿Сколько выполнять: по 10-12 повторений на каждую ногу в 3-4 подхода.</a:t>
            </a:r>
            <a:endParaRPr lang="ru-RU"/>
          </a:p>
        </p:txBody>
      </p:sp>
      <p:pic>
        <p:nvPicPr>
          <p:cNvPr id="4" name="Рисунок 3" descr="Изображение выглядит как спорт, обувь, Танец, Фитнес&#10;&#10;Автоматически созданное описание">
            <a:extLst>
              <a:ext uri="{FF2B5EF4-FFF2-40B4-BE49-F238E27FC236}">
                <a16:creationId xmlns:a16="http://schemas.microsoft.com/office/drawing/2014/main" xmlns="" id="{4ABA8A0E-1723-5A09-8C12-5439F08B4D23}"/>
              </a:ext>
            </a:extLst>
          </p:cNvPr>
          <p:cNvPicPr>
            <a:picLocks noChangeAspect="1"/>
          </p:cNvPicPr>
          <p:nvPr/>
        </p:nvPicPr>
        <p:blipFill>
          <a:blip r:embed="rId2"/>
          <a:stretch>
            <a:fillRect/>
          </a:stretch>
        </p:blipFill>
        <p:spPr>
          <a:xfrm>
            <a:off x="6632298" y="1860826"/>
            <a:ext cx="4912968" cy="3147392"/>
          </a:xfrm>
          <a:prstGeom prst="rect">
            <a:avLst/>
          </a:prstGeom>
        </p:spPr>
      </p:pic>
    </p:spTree>
    <p:extLst>
      <p:ext uri="{BB962C8B-B14F-4D97-AF65-F5344CB8AC3E}">
        <p14:creationId xmlns:p14="http://schemas.microsoft.com/office/powerpoint/2010/main" val="27823121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9DEC7F8A-6EFC-4BFA-6BF7-0160AA0B74FB}"/>
              </a:ext>
            </a:extLst>
          </p:cNvPr>
          <p:cNvSpPr>
            <a:spLocks noGrp="1"/>
          </p:cNvSpPr>
          <p:nvPr>
            <p:ph type="title"/>
          </p:nvPr>
        </p:nvSpPr>
        <p:spPr/>
        <p:txBody>
          <a:bodyPr/>
          <a:lstStyle/>
          <a:p>
            <a:r>
              <a:rPr lang="ru-RU" dirty="0"/>
              <a:t>8. Обратные выпады.</a:t>
            </a:r>
          </a:p>
        </p:txBody>
      </p:sp>
      <p:sp>
        <p:nvSpPr>
          <p:cNvPr id="3" name="Объект 2">
            <a:extLst>
              <a:ext uri="{FF2B5EF4-FFF2-40B4-BE49-F238E27FC236}">
                <a16:creationId xmlns:a16="http://schemas.microsoft.com/office/drawing/2014/main" xmlns="" id="{FF7B4A39-0F79-4002-2D7B-0F1E4C0B81E1}"/>
              </a:ext>
            </a:extLst>
          </p:cNvPr>
          <p:cNvSpPr>
            <a:spLocks noGrp="1"/>
          </p:cNvSpPr>
          <p:nvPr>
            <p:ph idx="1"/>
          </p:nvPr>
        </p:nvSpPr>
        <p:spPr>
          <a:xfrm>
            <a:off x="103073" y="1486937"/>
            <a:ext cx="6211277" cy="5239120"/>
          </a:xfrm>
        </p:spPr>
        <p:txBody>
          <a:bodyPr vert="horz" lIns="91440" tIns="45720" rIns="91440" bIns="45720" rtlCol="0" anchor="t">
            <a:normAutofit lnSpcReduction="10000"/>
          </a:bodyPr>
          <a:lstStyle/>
          <a:p>
            <a:r>
              <a:rPr lang="ru-RU" dirty="0">
                <a:ea typeface="+mn-lt"/>
                <a:cs typeface="+mn-lt"/>
              </a:rPr>
              <a:t>Как выполнять: Поставьте ладони на пояс и выпрямите спину, поддерживая ее естественный прогиб. Ровно держите шею, избегая всяческих наклонов. Теперь вашей задачей является выполнение выпада назад до уровня, пока опорная нога не согнется до прямого угла. Чем шире шаг, тем большая нагрузка оказывается на ягодицы, поэтому не делайте его слишком далеко. Отведенная назад нога не должна касаться коленом </a:t>
            </a:r>
            <a:r>
              <a:rPr lang="ru-RU">
                <a:ea typeface="+mn-lt"/>
                <a:cs typeface="+mn-lt"/>
              </a:rPr>
              <a:t>в нижней фазе.</a:t>
            </a:r>
          </a:p>
          <a:p>
            <a:pPr>
              <a:buClr>
                <a:srgbClr val="EB3D9F"/>
              </a:buClr>
            </a:pPr>
            <a:r>
              <a:rPr lang="ru-RU" dirty="0">
                <a:ea typeface="+mn-lt"/>
                <a:cs typeface="+mn-lt"/>
              </a:rPr>
              <a:t> ﻿﻿Особенности выполнения: Элемент тренировки ног в домашних условиях стоит выполнять на каждую сторону по очереди. Выпады назад замечательно подходят для проработки объема мускулатуры бедра, позволяя придать ногам подтянутую и рельефную форму. Отлично прорабатывает стабилизирующие мышцы туловища.</a:t>
            </a:r>
          </a:p>
          <a:p>
            <a:pPr>
              <a:buClr>
                <a:srgbClr val="EB3D9F"/>
              </a:buClr>
            </a:pPr>
            <a:r>
              <a:rPr lang="ru-RU" dirty="0">
                <a:ea typeface="+mn-lt"/>
                <a:cs typeface="+mn-lt"/>
              </a:rPr>
              <a:t> ﻿﻿Сколько выполнять: по 10-12 повторений на каждую ногу в 3-4 подхода.</a:t>
            </a:r>
            <a:endParaRPr lang="ru-RU"/>
          </a:p>
        </p:txBody>
      </p:sp>
      <p:pic>
        <p:nvPicPr>
          <p:cNvPr id="4" name="Рисунок 3" descr="Изображение выглядит как Фитнес, человек, колено, сустав&#10;&#10;Автоматически созданное описание">
            <a:extLst>
              <a:ext uri="{FF2B5EF4-FFF2-40B4-BE49-F238E27FC236}">
                <a16:creationId xmlns:a16="http://schemas.microsoft.com/office/drawing/2014/main" xmlns="" id="{BED10099-EC74-2DFA-1BFB-070D20D4EEA3}"/>
              </a:ext>
            </a:extLst>
          </p:cNvPr>
          <p:cNvPicPr>
            <a:picLocks noChangeAspect="1"/>
          </p:cNvPicPr>
          <p:nvPr/>
        </p:nvPicPr>
        <p:blipFill>
          <a:blip r:embed="rId2"/>
          <a:stretch>
            <a:fillRect/>
          </a:stretch>
        </p:blipFill>
        <p:spPr>
          <a:xfrm>
            <a:off x="6539120" y="2101022"/>
            <a:ext cx="5165588" cy="3440045"/>
          </a:xfrm>
          <a:prstGeom prst="rect">
            <a:avLst/>
          </a:prstGeom>
        </p:spPr>
      </p:pic>
    </p:spTree>
    <p:extLst>
      <p:ext uri="{BB962C8B-B14F-4D97-AF65-F5344CB8AC3E}">
        <p14:creationId xmlns:p14="http://schemas.microsoft.com/office/powerpoint/2010/main" val="33176814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281CBA53-F487-8594-7E0E-ED1F3B7CBB31}"/>
              </a:ext>
            </a:extLst>
          </p:cNvPr>
          <p:cNvSpPr>
            <a:spLocks noGrp="1"/>
          </p:cNvSpPr>
          <p:nvPr>
            <p:ph type="title"/>
          </p:nvPr>
        </p:nvSpPr>
        <p:spPr/>
        <p:txBody>
          <a:bodyPr/>
          <a:lstStyle/>
          <a:p>
            <a:r>
              <a:rPr lang="ru-RU" dirty="0"/>
              <a:t>9. Широкий присед с прыжком. </a:t>
            </a:r>
          </a:p>
        </p:txBody>
      </p:sp>
      <p:sp>
        <p:nvSpPr>
          <p:cNvPr id="3" name="Объект 2">
            <a:extLst>
              <a:ext uri="{FF2B5EF4-FFF2-40B4-BE49-F238E27FC236}">
                <a16:creationId xmlns:a16="http://schemas.microsoft.com/office/drawing/2014/main" xmlns="" id="{8B6EA12E-3F19-0F69-13E6-F2F8C2F2DED8}"/>
              </a:ext>
            </a:extLst>
          </p:cNvPr>
          <p:cNvSpPr>
            <a:spLocks noGrp="1"/>
          </p:cNvSpPr>
          <p:nvPr>
            <p:ph idx="1"/>
          </p:nvPr>
        </p:nvSpPr>
        <p:spPr>
          <a:xfrm>
            <a:off x="80986" y="1365459"/>
            <a:ext cx="6730321" cy="4996164"/>
          </a:xfrm>
        </p:spPr>
        <p:txBody>
          <a:bodyPr vert="horz" lIns="91440" tIns="45720" rIns="91440" bIns="45720" rtlCol="0" anchor="t">
            <a:normAutofit/>
          </a:bodyPr>
          <a:lstStyle/>
          <a:p>
            <a:r>
              <a:rPr lang="ru-RU">
                <a:ea typeface="+mn-lt"/>
                <a:cs typeface="+mn-lt"/>
              </a:rPr>
              <a:t>Как выполнять:</a:t>
            </a:r>
          </a:p>
          <a:p>
            <a:pPr>
              <a:buClr>
                <a:srgbClr val="EB3D9F"/>
              </a:buClr>
            </a:pPr>
            <a:r>
              <a:rPr lang="ru-RU" dirty="0">
                <a:ea typeface="+mn-lt"/>
                <a:cs typeface="+mn-lt"/>
              </a:rPr>
              <a:t> Встаньте, полностью распрямив туловище. После этого вам необходимо совершить прыжок, одновременно расставляя в стороны ноги шире линии плеч. После приземления делайте сед до уровня, пока вытянутые вниз руки не коснутся поверхности пола. Соблюдайте при этом ровное положение спины, смотрите четко перед собой.</a:t>
            </a:r>
          </a:p>
          <a:p>
            <a:pPr>
              <a:buClr>
                <a:srgbClr val="EB3D9F"/>
              </a:buClr>
            </a:pPr>
            <a:r>
              <a:rPr lang="ru-RU" dirty="0">
                <a:ea typeface="+mn-lt"/>
                <a:cs typeface="+mn-lt"/>
              </a:rPr>
              <a:t> ﻿﻿Особенности выполнения: Смена положения ног в прыжке одновременно с приседаниями комплексно воздействуют на мышцы ног. благодаря элементу силовой тренировки на ноги нагружаются не только приводящие мышцы, но также боковые части бедра.</a:t>
            </a:r>
          </a:p>
          <a:p>
            <a:pPr>
              <a:buClr>
                <a:srgbClr val="EB3D9F"/>
              </a:buClr>
            </a:pPr>
            <a:r>
              <a:rPr lang="ru-RU" dirty="0">
                <a:ea typeface="+mn-lt"/>
                <a:cs typeface="+mn-lt"/>
              </a:rPr>
              <a:t> ﻿﻿Сколько выполнять: 12-15 повторений в 4-5 подходов.</a:t>
            </a:r>
            <a:endParaRPr lang="ru-RU"/>
          </a:p>
        </p:txBody>
      </p:sp>
      <p:pic>
        <p:nvPicPr>
          <p:cNvPr id="4" name="Рисунок 3" descr="Изображение выглядит как Бедро, Фитнес, купальный костюм, колено&#10;&#10;Автоматически созданное описание">
            <a:extLst>
              <a:ext uri="{FF2B5EF4-FFF2-40B4-BE49-F238E27FC236}">
                <a16:creationId xmlns:a16="http://schemas.microsoft.com/office/drawing/2014/main" xmlns="" id="{D4D1360C-3EC1-7C87-4BF1-9D834AE73017}"/>
              </a:ext>
            </a:extLst>
          </p:cNvPr>
          <p:cNvPicPr>
            <a:picLocks noChangeAspect="1"/>
          </p:cNvPicPr>
          <p:nvPr/>
        </p:nvPicPr>
        <p:blipFill>
          <a:blip r:embed="rId2"/>
          <a:stretch>
            <a:fillRect/>
          </a:stretch>
        </p:blipFill>
        <p:spPr>
          <a:xfrm>
            <a:off x="6813826" y="1933299"/>
            <a:ext cx="4572000" cy="2571750"/>
          </a:xfrm>
          <a:prstGeom prst="rect">
            <a:avLst/>
          </a:prstGeom>
        </p:spPr>
      </p:pic>
    </p:spTree>
    <p:extLst>
      <p:ext uri="{BB962C8B-B14F-4D97-AF65-F5344CB8AC3E}">
        <p14:creationId xmlns:p14="http://schemas.microsoft.com/office/powerpoint/2010/main" val="3690985633"/>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otalTime>2</TotalTime>
  <Words>570</Words>
  <Application>Microsoft Office PowerPoint</Application>
  <PresentationFormat>Широкоэкранный</PresentationFormat>
  <Paragraphs>41</Paragraphs>
  <Slides>10</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10</vt:i4>
      </vt:variant>
    </vt:vector>
  </HeadingPairs>
  <TitlesOfParts>
    <vt:vector size="14" baseType="lpstr">
      <vt:lpstr>Arial</vt:lpstr>
      <vt:lpstr>Trebuchet MS</vt:lpstr>
      <vt:lpstr>Wingdings 3</vt:lpstr>
      <vt:lpstr>Facet</vt:lpstr>
      <vt:lpstr>Комплекс упражнений для укрепления мышц ног </vt:lpstr>
      <vt:lpstr>Приседания с гантелями на плечах.</vt:lpstr>
      <vt:lpstr>2. Выпады на месте с гантелями. </vt:lpstr>
      <vt:lpstr>3. Румынская тяга.  </vt:lpstr>
      <vt:lpstr>4. Боковые выпады с гантелями. </vt:lpstr>
      <vt:lpstr>5. Приседание + выпрыгивание.</vt:lpstr>
      <vt:lpstr>6. Присед + мах ногой вперед.</vt:lpstr>
      <vt:lpstr>8. Обратные выпады.</vt:lpstr>
      <vt:lpstr>9. Широкий присед с прыжком. </vt:lpstr>
      <vt:lpstr>10. Прыжки с разведением рук и ног.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
  <cp:lastModifiedBy>Admin</cp:lastModifiedBy>
  <cp:revision>129</cp:revision>
  <dcterms:created xsi:type="dcterms:W3CDTF">2024-03-05T18:39:54Z</dcterms:created>
  <dcterms:modified xsi:type="dcterms:W3CDTF">2024-03-13T12:43:24Z</dcterms:modified>
</cp:coreProperties>
</file>